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1" r:id="rId2"/>
    <p:sldId id="357" r:id="rId3"/>
    <p:sldId id="358" r:id="rId4"/>
    <p:sldId id="362" r:id="rId5"/>
    <p:sldId id="363" r:id="rId6"/>
    <p:sldId id="364" r:id="rId7"/>
    <p:sldId id="365" r:id="rId8"/>
    <p:sldId id="367" r:id="rId9"/>
    <p:sldId id="366" r:id="rId10"/>
    <p:sldId id="369" r:id="rId11"/>
    <p:sldId id="356" r:id="rId12"/>
    <p:sldId id="368" r:id="rId13"/>
    <p:sldId id="360" r:id="rId14"/>
    <p:sldId id="370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2" autoAdjust="0"/>
    <p:restoredTop sz="94622" autoAdjust="0"/>
  </p:normalViewPr>
  <p:slideViewPr>
    <p:cSldViewPr>
      <p:cViewPr varScale="1">
        <p:scale>
          <a:sx n="50" d="100"/>
          <a:sy n="50" d="100"/>
        </p:scale>
        <p:origin x="7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1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6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5767" indent="-685767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5825" indent="-571472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5888" indent="-457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200240" indent="-457176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4593" indent="-457176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3048000" y="2647106"/>
            <a:ext cx="12387037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神的療癒</a:t>
            </a:r>
            <a:r>
              <a:rPr kumimoji="0" lang="en-US" sz="1218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eza"/>
                <a:ea typeface="Belleza"/>
                <a:cs typeface="Belleza"/>
                <a:sym typeface="Belleza"/>
              </a:rPr>
              <a:t> </a:t>
            </a:r>
          </a:p>
        </p:txBody>
      </p:sp>
      <p:sp>
        <p:nvSpPr>
          <p:cNvPr id="5" name="TextBox 17"/>
          <p:cNvSpPr txBox="1"/>
          <p:nvPr/>
        </p:nvSpPr>
        <p:spPr>
          <a:xfrm>
            <a:off x="4990770" y="5592196"/>
            <a:ext cx="830645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列王</a:t>
            </a:r>
            <a:r>
              <a:rPr kumimoji="0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記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上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Candara" panose="020E0502030303020204" pitchFamily="34" charset="0"/>
                <a:ea typeface="Raleway"/>
                <a:cs typeface="Raleway"/>
                <a:sym typeface="Raleway"/>
              </a:rPr>
              <a:t>19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：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Candara" panose="020E0502030303020204" pitchFamily="34" charset="0"/>
                <a:ea typeface="Raleway"/>
                <a:cs typeface="Raleway"/>
                <a:sym typeface="Raleway"/>
              </a:rPr>
              <a:t>1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-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F6446"/>
                </a:solidFill>
                <a:effectLst/>
                <a:uLnTx/>
                <a:uFillTx/>
                <a:latin typeface="Candara" panose="020E0502030303020204" pitchFamily="34" charset="0"/>
                <a:ea typeface="Raleway"/>
                <a:cs typeface="Raleway"/>
                <a:sym typeface="Raleway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670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/>
          <p:nvPr/>
        </p:nvSpPr>
        <p:spPr>
          <a:xfrm>
            <a:off x="4981668" y="77983"/>
            <a:ext cx="7052434" cy="113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3"/>
              </a:lnSpc>
            </a:pPr>
            <a:r>
              <a:rPr lang="en-US" sz="6938" b="1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elleza"/>
                <a:sym typeface="Belleza"/>
              </a:rPr>
              <a:t>孤單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028700" y="1264295"/>
            <a:ext cx="16616398" cy="715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1"/>
              </a:lnSpc>
            </a:pPr>
            <a:r>
              <a:rPr lang="en-US" sz="4443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4 </a:t>
            </a:r>
            <a:r>
              <a:rPr lang="en-US" sz="4443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自己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在曠野走了</a:t>
            </a:r>
            <a:r>
              <a:rPr lang="en-US" sz="4443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一天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的路程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來到</a:t>
            </a:r>
            <a:r>
              <a:rPr lang="en-US" sz="4443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一棵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羅騰樹下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坐下來禱告求死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說：「耶和華啊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我受夠了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求你取走我的性命吧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我不比我的祖先強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。</a:t>
            </a:r>
            <a:r>
              <a:rPr lang="en-US" sz="4443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」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  <a:p>
            <a:pPr>
              <a:lnSpc>
                <a:spcPts val="6221"/>
              </a:lnSpc>
            </a:pP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5 他躺在樹下睡著了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。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有</a:t>
            </a:r>
            <a:r>
              <a:rPr lang="en-US" sz="4443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一位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天使拍醒他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 smtClean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說 :</a:t>
            </a:r>
            <a:r>
              <a:rPr lang="en-US" sz="4443" dirty="0" smtClean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起來吃東西吧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。</a:t>
            </a:r>
            <a:r>
              <a:rPr lang="en-US" sz="4443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」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  <a:p>
            <a:pPr>
              <a:lnSpc>
                <a:spcPts val="6221"/>
              </a:lnSpc>
            </a:pP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6 他睜開眼睛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見頭邊有用炭火烤好的</a:t>
            </a:r>
            <a:r>
              <a:rPr lang="en-US" sz="4443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餅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和</a:t>
            </a:r>
            <a:r>
              <a:rPr lang="en-US" sz="4443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一瓶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水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。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他吃喝完畢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又躺下來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。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  <a:p>
            <a:pPr>
              <a:lnSpc>
                <a:spcPts val="6221"/>
              </a:lnSpc>
            </a:pP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7 耶和華的天使</a:t>
            </a:r>
            <a:r>
              <a:rPr lang="en-US" sz="4443" b="1" dirty="0">
                <a:solidFill>
                  <a:srgbClr val="E719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第二次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來拍醒他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說：</a:t>
            </a:r>
            <a:r>
              <a:rPr lang="en-US" sz="4443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起來吃東西吧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你還要走很遠的路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。</a:t>
            </a:r>
            <a:r>
              <a:rPr lang="en-US" sz="4443" dirty="0">
                <a:solidFill>
                  <a:srgbClr val="70743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Raleway"/>
                <a:sym typeface="Raleway"/>
              </a:rPr>
              <a:t>」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 </a:t>
            </a:r>
          </a:p>
          <a:p>
            <a:pPr>
              <a:lnSpc>
                <a:spcPts val="6221"/>
              </a:lnSpc>
            </a:pP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9 他進了</a:t>
            </a:r>
            <a:r>
              <a:rPr lang="en-US" sz="4443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Bold"/>
                <a:sym typeface="Raleway Bold"/>
              </a:rPr>
              <a:t>一個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山洞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，</a:t>
            </a:r>
            <a:r>
              <a:rPr lang="en-US" sz="4443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  <a:sym typeface="Raleway"/>
              </a:rPr>
              <a:t>在裡面過夜</a:t>
            </a:r>
            <a:r>
              <a:rPr lang="en-US" sz="4443" dirty="0">
                <a:solidFill>
                  <a:srgbClr val="70743E"/>
                </a:solidFill>
                <a:latin typeface="宋体" panose="02010600030101010101" pitchFamily="2" charset="-122"/>
                <a:ea typeface="宋体" panose="02010600030101010101" pitchFamily="2" charset="-122"/>
                <a:cs typeface="Raleway"/>
                <a:sym typeface="Raleway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36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2590800" y="1607599"/>
            <a:ext cx="13182599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061"/>
              </a:lnSpc>
            </a:pPr>
            <a:r>
              <a:rPr lang="en-US" sz="12186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陪伴是最好的療癒</a:t>
            </a:r>
          </a:p>
        </p:txBody>
      </p:sp>
      <p:sp>
        <p:nvSpPr>
          <p:cNvPr id="3" name="TextBox 17"/>
          <p:cNvSpPr txBox="1"/>
          <p:nvPr/>
        </p:nvSpPr>
        <p:spPr>
          <a:xfrm>
            <a:off x="4191000" y="4745199"/>
            <a:ext cx="103632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讓他</a:t>
            </a:r>
            <a:r>
              <a:rPr 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休息</a:t>
            </a:r>
            <a:r>
              <a:rPr lang="en-US" sz="8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、給他</a:t>
            </a:r>
            <a:r>
              <a:rPr lang="en-US" sz="8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吃喝</a:t>
            </a:r>
          </a:p>
        </p:txBody>
      </p:sp>
    </p:spTree>
    <p:extLst>
      <p:ext uri="{BB962C8B-B14F-4D97-AF65-F5344CB8AC3E}">
        <p14:creationId xmlns:p14="http://schemas.microsoft.com/office/powerpoint/2010/main" val="29511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4782989" y="1389629"/>
            <a:ext cx="11280877" cy="506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39"/>
              </a:lnSpc>
            </a:pPr>
            <a:r>
              <a:rPr lang="en-US" sz="9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重建內心的障礙</a:t>
            </a:r>
          </a:p>
          <a:p>
            <a:pPr>
              <a:lnSpc>
                <a:spcPts val="13439"/>
              </a:lnSpc>
            </a:pPr>
            <a:r>
              <a:rPr lang="en-US" sz="9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重建自己的認知</a:t>
            </a:r>
          </a:p>
          <a:p>
            <a:pPr>
              <a:lnSpc>
                <a:spcPts val="13439"/>
              </a:lnSpc>
            </a:pPr>
            <a:r>
              <a:rPr lang="en-US" sz="9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lleza"/>
                <a:sym typeface="Belleza"/>
              </a:rPr>
              <a:t>重新的認識上帝</a:t>
            </a:r>
          </a:p>
        </p:txBody>
      </p:sp>
    </p:spTree>
    <p:extLst>
      <p:ext uri="{BB962C8B-B14F-4D97-AF65-F5344CB8AC3E}">
        <p14:creationId xmlns:p14="http://schemas.microsoft.com/office/powerpoint/2010/main" val="10717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/>
          <p:nvPr/>
        </p:nvSpPr>
        <p:spPr>
          <a:xfrm>
            <a:off x="2950481" y="3636693"/>
            <a:ext cx="12387037" cy="145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7074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人生高峰永遠是短暫的</a:t>
            </a:r>
          </a:p>
        </p:txBody>
      </p:sp>
    </p:spTree>
    <p:extLst>
      <p:ext uri="{BB962C8B-B14F-4D97-AF65-F5344CB8AC3E}">
        <p14:creationId xmlns:p14="http://schemas.microsoft.com/office/powerpoint/2010/main" val="32350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63</Words>
  <Application>Microsoft Office PowerPoint</Application>
  <PresentationFormat>自定义</PresentationFormat>
  <Paragraphs>14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Belleza</vt:lpstr>
      <vt:lpstr>Canva Sans</vt:lpstr>
      <vt:lpstr>Canva Sans Bold</vt:lpstr>
      <vt:lpstr>Microsoft JhengHei</vt:lpstr>
      <vt:lpstr>Raleway</vt:lpstr>
      <vt:lpstr>Raleway Bold</vt:lpstr>
      <vt:lpstr>等线</vt:lpstr>
      <vt:lpstr>宋体</vt:lpstr>
      <vt:lpstr>微软雅黑</vt:lpstr>
      <vt:lpstr>Arial</vt:lpstr>
      <vt:lpstr>Candara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27</cp:revision>
  <dcterms:created xsi:type="dcterms:W3CDTF">2006-08-16T00:00:00Z</dcterms:created>
  <dcterms:modified xsi:type="dcterms:W3CDTF">2025-06-14T01:19:50Z</dcterms:modified>
  <dc:identifier>DAGKGUjSdVU</dc:identifier>
</cp:coreProperties>
</file>