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12192000" cy="6858000"/>
  <p:notesSz cx="6858000" cy="9144000"/>
  <p:photoAlbum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8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BB6DC-6605-4E99-92FA-B4BEED37D149}" type="datetimeFigureOut">
              <a:rPr lang="zh-CN" altLang="en-US" smtClean="0"/>
              <a:t>2025/6/21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6DEDE-1BDB-402A-AC5B-77DBEAD06D7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8359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BB6DC-6605-4E99-92FA-B4BEED37D149}" type="datetimeFigureOut">
              <a:rPr lang="zh-CN" altLang="en-US" smtClean="0"/>
              <a:t>2025/6/21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6DEDE-1BDB-402A-AC5B-77DBEAD06D7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0264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BB6DC-6605-4E99-92FA-B4BEED37D149}" type="datetimeFigureOut">
              <a:rPr lang="zh-CN" altLang="en-US" smtClean="0"/>
              <a:t>2025/6/21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6DEDE-1BDB-402A-AC5B-77DBEAD06D7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9719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BB6DC-6605-4E99-92FA-B4BEED37D149}" type="datetimeFigureOut">
              <a:rPr lang="zh-CN" altLang="en-US" smtClean="0"/>
              <a:t>2025/6/21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6DEDE-1BDB-402A-AC5B-77DBEAD06D7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8894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BB6DC-6605-4E99-92FA-B4BEED37D149}" type="datetimeFigureOut">
              <a:rPr lang="zh-CN" altLang="en-US" smtClean="0"/>
              <a:t>2025/6/21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6DEDE-1BDB-402A-AC5B-77DBEAD06D7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7583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BB6DC-6605-4E99-92FA-B4BEED37D149}" type="datetimeFigureOut">
              <a:rPr lang="zh-CN" altLang="en-US" smtClean="0"/>
              <a:t>2025/6/21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6DEDE-1BDB-402A-AC5B-77DBEAD06D7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2973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BB6DC-6605-4E99-92FA-B4BEED37D149}" type="datetimeFigureOut">
              <a:rPr lang="zh-CN" altLang="en-US" smtClean="0"/>
              <a:t>2025/6/21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6DEDE-1BDB-402A-AC5B-77DBEAD06D7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5250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BB6DC-6605-4E99-92FA-B4BEED37D149}" type="datetimeFigureOut">
              <a:rPr lang="zh-CN" altLang="en-US" smtClean="0"/>
              <a:t>2025/6/21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6DEDE-1BDB-402A-AC5B-77DBEAD06D7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9599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BB6DC-6605-4E99-92FA-B4BEED37D149}" type="datetimeFigureOut">
              <a:rPr lang="zh-CN" altLang="en-US" smtClean="0"/>
              <a:t>2025/6/21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6DEDE-1BDB-402A-AC5B-77DBEAD06D7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0710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BB6DC-6605-4E99-92FA-B4BEED37D149}" type="datetimeFigureOut">
              <a:rPr lang="zh-CN" altLang="en-US" smtClean="0"/>
              <a:t>2025/6/21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6DEDE-1BDB-402A-AC5B-77DBEAD06D7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7640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BB6DC-6605-4E99-92FA-B4BEED37D149}" type="datetimeFigureOut">
              <a:rPr lang="zh-CN" altLang="en-US" smtClean="0"/>
              <a:t>2025/6/21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6DEDE-1BDB-402A-AC5B-77DBEAD06D7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0679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FBB6DC-6605-4E99-92FA-B4BEED37D149}" type="datetimeFigureOut">
              <a:rPr lang="zh-CN" altLang="en-US" smtClean="0"/>
              <a:t>2025/6/21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26DEDE-1BDB-402A-AC5B-77DBEAD06D7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51859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3965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236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8821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9236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2164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1758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6318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853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1945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5917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330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0791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2532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0065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7667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8160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1116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1667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9713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1061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宽屏</PresentationFormat>
  <Paragraphs>0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4" baseType="lpstr">
      <vt:lpstr>等线</vt:lpstr>
      <vt:lpstr>等线 Light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Ping</dc:creator>
  <cp:lastModifiedBy>Ping</cp:lastModifiedBy>
  <cp:revision>1</cp:revision>
  <dcterms:created xsi:type="dcterms:W3CDTF">2025-06-21T15:41:49Z</dcterms:created>
  <dcterms:modified xsi:type="dcterms:W3CDTF">2025-06-21T15:42:07Z</dcterms:modified>
</cp:coreProperties>
</file>