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21" r:id="rId1"/>
    <p:sldMasterId id="2147484233" r:id="rId2"/>
    <p:sldMasterId id="2147484257" r:id="rId3"/>
    <p:sldMasterId id="2147484270" r:id="rId4"/>
  </p:sldMasterIdLst>
  <p:notesMasterIdLst>
    <p:notesMasterId r:id="rId27"/>
  </p:notesMasterIdLst>
  <p:handoutMasterIdLst>
    <p:handoutMasterId r:id="rId28"/>
  </p:handoutMasterIdLst>
  <p:sldIdLst>
    <p:sldId id="4731" r:id="rId5"/>
    <p:sldId id="4724" r:id="rId6"/>
    <p:sldId id="4670" r:id="rId7"/>
    <p:sldId id="4857" r:id="rId8"/>
    <p:sldId id="4860" r:id="rId9"/>
    <p:sldId id="4759" r:id="rId10"/>
    <p:sldId id="4852" r:id="rId11"/>
    <p:sldId id="4859" r:id="rId12"/>
    <p:sldId id="4847" r:id="rId13"/>
    <p:sldId id="4866" r:id="rId14"/>
    <p:sldId id="4862" r:id="rId15"/>
    <p:sldId id="4853" r:id="rId16"/>
    <p:sldId id="4819" r:id="rId17"/>
    <p:sldId id="4741" r:id="rId18"/>
    <p:sldId id="4867" r:id="rId19"/>
    <p:sldId id="4833" r:id="rId20"/>
    <p:sldId id="4869" r:id="rId21"/>
    <p:sldId id="4870" r:id="rId22"/>
    <p:sldId id="4856" r:id="rId23"/>
    <p:sldId id="4843" r:id="rId24"/>
    <p:sldId id="4855" r:id="rId25"/>
    <p:sldId id="4861" r:id="rId26"/>
  </p:sldIdLst>
  <p:sldSz cx="12192000" cy="6858000"/>
  <p:notesSz cx="7102475" cy="938847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57">
          <p15:clr>
            <a:srgbClr val="A4A3A4"/>
          </p15:clr>
        </p15:guide>
        <p15:guide id="2" pos="2237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D85B"/>
    <a:srgbClr val="391A56"/>
    <a:srgbClr val="381953"/>
    <a:srgbClr val="381341"/>
    <a:srgbClr val="66FF99"/>
    <a:srgbClr val="FFFFC1"/>
    <a:srgbClr val="34164A"/>
    <a:srgbClr val="2F144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80" autoAdjust="0"/>
    <p:restoredTop sz="82375" autoAdjust="0"/>
  </p:normalViewPr>
  <p:slideViewPr>
    <p:cSldViewPr>
      <p:cViewPr varScale="1">
        <p:scale>
          <a:sx n="72" d="100"/>
          <a:sy n="72" d="100"/>
        </p:scale>
        <p:origin x="510" y="9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76" d="100"/>
        <a:sy n="176" d="100"/>
      </p:scale>
      <p:origin x="0" y="0"/>
    </p:cViewPr>
  </p:notesTextViewPr>
  <p:sorterViewPr>
    <p:cViewPr>
      <p:scale>
        <a:sx n="66" d="100"/>
        <a:sy n="66" d="100"/>
      </p:scale>
      <p:origin x="0" y="-2076"/>
    </p:cViewPr>
  </p:sorterViewPr>
  <p:notesViewPr>
    <p:cSldViewPr>
      <p:cViewPr varScale="1">
        <p:scale>
          <a:sx n="52" d="100"/>
          <a:sy n="52" d="100"/>
        </p:scale>
        <p:origin x="-2808" y="-96"/>
      </p:cViewPr>
      <p:guideLst>
        <p:guide orient="horz" pos="2957"/>
        <p:guide pos="2237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469900"/>
          </a:xfrm>
          <a:prstGeom prst="rect">
            <a:avLst/>
          </a:prstGeom>
        </p:spPr>
        <p:txBody>
          <a:bodyPr vert="horz" lIns="94216" tIns="47108" rIns="94216" bIns="47108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2725" y="0"/>
            <a:ext cx="3078163" cy="469900"/>
          </a:xfrm>
          <a:prstGeom prst="rect">
            <a:avLst/>
          </a:prstGeom>
        </p:spPr>
        <p:txBody>
          <a:bodyPr vert="horz" wrap="square" lIns="94216" tIns="47108" rIns="94216" bIns="47108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fld id="{D02806BB-98E8-4519-9E62-D67647200CE2}" type="datetimeFigureOut">
              <a:rPr lang="en-US" altLang="zh-CN"/>
              <a:pPr/>
              <a:t>6/29/2025</a:t>
            </a:fld>
            <a:endParaRPr lang="en-US" altLang="zh-C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916988"/>
            <a:ext cx="3078163" cy="469900"/>
          </a:xfrm>
          <a:prstGeom prst="rect">
            <a:avLst/>
          </a:prstGeom>
        </p:spPr>
        <p:txBody>
          <a:bodyPr vert="horz" lIns="94216" tIns="47108" rIns="94216" bIns="47108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2725" y="8916988"/>
            <a:ext cx="3078163" cy="469900"/>
          </a:xfrm>
          <a:prstGeom prst="rect">
            <a:avLst/>
          </a:prstGeom>
        </p:spPr>
        <p:txBody>
          <a:bodyPr vert="horz" wrap="square" lIns="94216" tIns="47108" rIns="94216" bIns="47108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fld id="{3CDD57B7-4CA8-4B46-93F7-94283EA181CC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469900"/>
          </a:xfrm>
          <a:prstGeom prst="rect">
            <a:avLst/>
          </a:prstGeom>
        </p:spPr>
        <p:txBody>
          <a:bodyPr vert="horz" lIns="94216" tIns="47108" rIns="94216" bIns="47108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2725" y="0"/>
            <a:ext cx="3078163" cy="469900"/>
          </a:xfrm>
          <a:prstGeom prst="rect">
            <a:avLst/>
          </a:prstGeom>
        </p:spPr>
        <p:txBody>
          <a:bodyPr vert="horz" wrap="square" lIns="94216" tIns="47108" rIns="94216" bIns="47108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fld id="{4C365CF5-AB54-4058-8BEE-AEFAA83CA45D}" type="datetimeFigureOut">
              <a:rPr lang="en-US" altLang="zh-CN"/>
              <a:pPr/>
              <a:t>6/29/2025</a:t>
            </a:fld>
            <a:endParaRPr lang="en-US" altLang="zh-C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703263"/>
            <a:ext cx="6261100" cy="3521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216" tIns="47108" rIns="94216" bIns="47108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1200" y="4459288"/>
            <a:ext cx="5680075" cy="4225925"/>
          </a:xfrm>
          <a:prstGeom prst="rect">
            <a:avLst/>
          </a:prstGeom>
        </p:spPr>
        <p:txBody>
          <a:bodyPr vert="horz" lIns="94216" tIns="47108" rIns="94216" bIns="47108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16988"/>
            <a:ext cx="3078163" cy="469900"/>
          </a:xfrm>
          <a:prstGeom prst="rect">
            <a:avLst/>
          </a:prstGeom>
        </p:spPr>
        <p:txBody>
          <a:bodyPr vert="horz" lIns="94216" tIns="47108" rIns="94216" bIns="47108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2725" y="8916988"/>
            <a:ext cx="3078163" cy="469900"/>
          </a:xfrm>
          <a:prstGeom prst="rect">
            <a:avLst/>
          </a:prstGeom>
        </p:spPr>
        <p:txBody>
          <a:bodyPr vert="horz" wrap="square" lIns="94216" tIns="47108" rIns="94216" bIns="47108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fld id="{80CB7FDC-E5D4-4712-BDB4-ECEC63C6EFBB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otes Placeholder 1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6627" name="Rectangle 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TW" alt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5" name="Rectangle 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TW" alt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3" name="Rectangle 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TW" alt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2771" name="Rectangle 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TW" alt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4819" name="Rectangle 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TW" alt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6867" name="Rectangle 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TW" alt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8915" name="Rectangle 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TW" alt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63" name="Rectangle 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TW" alt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3011" name="Rectangle 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TW" alt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5059" name="Rectangle 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zh-TW" altLang="en-US" smtClean="0"/>
              <a:t>敬拜  詩歌  神的話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3" name="Rectangle 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zh-TW" altLang="en-US" smtClean="0"/>
              <a:t> * 教會的事工呢？（）</a:t>
            </a:r>
            <a:endParaRPr lang="en-US" altLang="zh-TW" smtClean="0"/>
          </a:p>
          <a:p>
            <a:pPr eaLnBrk="1" hangingPunct="1">
              <a:spcBef>
                <a:spcPct val="0"/>
              </a:spcBef>
            </a:pPr>
            <a:r>
              <a:rPr lang="zh-TW" altLang="en-US" smtClean="0"/>
              <a:t>一首流行歌曲：唱得讓人很不舒服</a:t>
            </a:r>
          </a:p>
          <a:p>
            <a:pPr eaLnBrk="1" hangingPunct="1">
              <a:spcBef>
                <a:spcPct val="0"/>
              </a:spcBef>
            </a:pPr>
            <a:r>
              <a:rPr lang="zh-TW" altLang="en-US" smtClean="0"/>
              <a:t>「煩哪  煩哪  煩得不能呼吸 煩哪 煩哪  煩得歇斯底里 </a:t>
            </a:r>
            <a:r>
              <a:rPr lang="en-US" altLang="zh-TW" smtClean="0"/>
              <a:t>…</a:t>
            </a:r>
            <a:r>
              <a:rPr lang="zh-TW" altLang="en-US" smtClean="0"/>
              <a:t>」</a:t>
            </a:r>
          </a:p>
          <a:p>
            <a:pPr eaLnBrk="1" hangingPunct="1">
              <a:spcBef>
                <a:spcPct val="0"/>
              </a:spcBef>
            </a:pPr>
            <a:r>
              <a:rPr lang="zh-TW" altLang="en-US" smtClean="0"/>
              <a:t>  * 人真的可以煩到那樣？</a:t>
            </a:r>
          </a:p>
          <a:p>
            <a:pPr eaLnBrk="1" hangingPunct="1">
              <a:spcBef>
                <a:spcPct val="0"/>
              </a:spcBef>
            </a:pPr>
            <a:endParaRPr lang="zh-TW" alt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7107" name="Rectangle 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zh-TW" altLang="en-US" smtClean="0"/>
              <a:t>最近外面的世界有沒有攪撓到您？</a:t>
            </a:r>
            <a:endParaRPr lang="en-US" altLang="zh-TW" smtClean="0"/>
          </a:p>
          <a:p>
            <a:pPr eaLnBrk="1" hangingPunct="1">
              <a:spcBef>
                <a:spcPct val="0"/>
              </a:spcBef>
            </a:pPr>
            <a:r>
              <a:rPr lang="zh-TW" altLang="en-US" smtClean="0"/>
              <a:t>禱告  作該做的  多聽主的聲音</a:t>
            </a: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9155" name="Rectangle 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zh-TW" altLang="en-US" smtClean="0"/>
              <a:t>我是要把這一段作為明天講道的總結  明天是：仰望神      詩</a:t>
            </a:r>
            <a:r>
              <a:rPr lang="en-US" altLang="zh-TW" smtClean="0"/>
              <a:t>42:5  86:4  </a:t>
            </a:r>
            <a:r>
              <a:rPr lang="zh-TW" altLang="en-US" smtClean="0"/>
              <a:t>我們的內在生命要與主對齊  我用了這一段   大家要與主耶穌的憐憫之心   希望更多人因著信而脫離死亡和罪的綑綁  若我們能這樣  心裡的憂悶 和 煩躁 都會離我們遠去 </a:t>
            </a: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03" name="Rectangle 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zh-TW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1" name="Rectangle 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zh-TW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Rectangle 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TW" alt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7" name="Rectangle 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zh-TW" altLang="en-US" smtClean="0"/>
              <a:t>詩人渴望親近神，但被迫遠離聖殿與敬拜的群體。地理的隔離帶來屬靈的孤單與渴慕，造成內心的焦躁。</a:t>
            </a:r>
          </a:p>
          <a:p>
            <a:pPr eaLnBrk="1" hangingPunct="1">
              <a:spcBef>
                <a:spcPct val="0"/>
              </a:spcBef>
            </a:pPr>
            <a:r>
              <a:rPr lang="en-US" altLang="zh-TW" smtClean="0"/>
              <a:t>42:3</a:t>
            </a:r>
            <a:r>
              <a:rPr lang="zh-TW" altLang="en-US" smtClean="0"/>
              <a:t>、</a:t>
            </a:r>
            <a:r>
              <a:rPr lang="en-US" altLang="zh-TW" smtClean="0"/>
              <a:t>10</a:t>
            </a:r>
            <a:r>
              <a:rPr lang="zh-TW" altLang="en-US" smtClean="0"/>
              <a:t>：「人不住地對我說：‘你的神在哪裡呢？」詩人受到旁人不信與戲弄，被質疑信仰是否有用。對神沉默的經驗與外在壓力形成內心的煎熬。</a:t>
            </a:r>
          </a:p>
          <a:p>
            <a:pPr eaLnBrk="1" hangingPunct="1">
              <a:spcBef>
                <a:spcPct val="0"/>
              </a:spcBef>
            </a:pPr>
            <a:r>
              <a:rPr lang="zh-TW" altLang="en-US" smtClean="0"/>
              <a:t>提醒自己不要停留在情緒中；把靈魂重新帶回神的應許與信實中；是一種信仰中的「自我對話式的牧養」。</a:t>
            </a:r>
          </a:p>
          <a:p>
            <a:pPr eaLnBrk="1" hangingPunct="1">
              <a:spcBef>
                <a:spcPct val="0"/>
              </a:spcBef>
            </a:pPr>
            <a:endParaRPr lang="zh-TW" alt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Rectangle 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zh-TW" smtClean="0"/>
              <a:t>《</a:t>
            </a:r>
            <a:r>
              <a:rPr lang="zh-TW" altLang="en-US" smtClean="0"/>
              <a:t>今天：影響 身體  精神  與人的關係  與神的關係</a:t>
            </a:r>
          </a:p>
          <a:p>
            <a:pPr eaLnBrk="1" hangingPunct="1">
              <a:spcBef>
                <a:spcPct val="0"/>
              </a:spcBef>
            </a:pPr>
            <a:endParaRPr lang="zh-TW" alt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3" name="Rectangle 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zh-TW" altLang="en-US" smtClean="0"/>
              <a:t>教會裡 人和人的關係  找牧者 </a:t>
            </a:r>
          </a:p>
          <a:p>
            <a:pPr eaLnBrk="1" hangingPunct="1">
              <a:spcBef>
                <a:spcPct val="0"/>
              </a:spcBef>
            </a:pPr>
            <a:r>
              <a:rPr lang="zh-TW" altLang="en-US" smtClean="0"/>
              <a:t>教會呢  病痛  屬靈的軟弱 </a:t>
            </a:r>
          </a:p>
          <a:p>
            <a:pPr eaLnBrk="1" hangingPunct="1">
              <a:spcBef>
                <a:spcPct val="0"/>
              </a:spcBef>
            </a:pPr>
            <a:r>
              <a:rPr lang="zh-TW" altLang="en-US" smtClean="0"/>
              <a:t>有的教會沒有牧者  缺同工</a:t>
            </a:r>
          </a:p>
          <a:p>
            <a:pPr eaLnBrk="1" hangingPunct="1">
              <a:spcBef>
                <a:spcPct val="0"/>
              </a:spcBef>
            </a:pPr>
            <a:r>
              <a:rPr lang="en-US" altLang="zh-TW" smtClean="0"/>
              <a:t>…</a:t>
            </a:r>
          </a:p>
          <a:p>
            <a:pPr eaLnBrk="1" hangingPunct="1">
              <a:spcBef>
                <a:spcPct val="0"/>
              </a:spcBef>
            </a:pPr>
            <a:endParaRPr lang="zh-TW" alt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531" name="Rectangle 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TW" alt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579" name="Rectangle 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TW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BA860A2-F036-441E-861D-198FAC31662E}" type="datetimeFigureOut">
              <a:rPr lang="en-US" altLang="zh-CN"/>
              <a:pPr/>
              <a:t>6/29/2025</a:t>
            </a:fld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DF928A-A6CD-4075-A87A-21CEFCB5A77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891862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3C0C8DE-09AA-40A1-8CEF-D5536D62ABCD}" type="datetimeFigureOut">
              <a:rPr lang="en-US" altLang="zh-CN"/>
              <a:pPr/>
              <a:t>6/29/2025</a:t>
            </a:fld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F732D5-E55C-4CFA-993D-563C6A75463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062436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41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6B44A08-8871-47B4-AA4E-E46DA6081D81}" type="datetimeFigureOut">
              <a:rPr lang="en-US" altLang="zh-CN"/>
              <a:pPr/>
              <a:t>6/29/2025</a:t>
            </a:fld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75ED32-0B25-4981-916F-5F82F86B876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629173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D4489F2-FDC1-4DC4-B2FA-768196AFED78}" type="datetimeFigureOut">
              <a:rPr lang="en-US" altLang="zh-CN"/>
              <a:pPr/>
              <a:t>6/29/2025</a:t>
            </a:fld>
            <a:endParaRPr lang="en-US" altLang="zh-CN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4584F5C-70F5-4D58-82D1-425C23474A0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7707264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CDF857C-AD88-43FA-AF87-BBB66691FC0B}" type="datetimeFigureOut">
              <a:rPr lang="en-US" altLang="zh-CN"/>
              <a:pPr/>
              <a:t>6/29/2025</a:t>
            </a:fld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C25DB32-9C54-4B45-A873-31141F1308C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7079567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2E41E24-1BAC-40E8-86DA-289056FF241D}" type="datetimeFigureOut">
              <a:rPr lang="en-US" altLang="zh-CN"/>
              <a:pPr/>
              <a:t>6/29/2025</a:t>
            </a:fld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C7D574F-E871-4A72-B237-77A679A0A91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6265663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D71C84F-E3EE-4194-ABE3-18024A60F03D}" type="datetimeFigureOut">
              <a:rPr lang="en-US" altLang="zh-CN"/>
              <a:pPr/>
              <a:t>6/29/2025</a:t>
            </a:fld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4ED0D8-FBC0-439A-A26E-E31ABCC02A0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7711400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3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3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71B1478-2A07-4840-A179-22106B1874A4}" type="datetimeFigureOut">
              <a:rPr lang="en-US" altLang="zh-CN"/>
              <a:pPr/>
              <a:t>6/29/2025</a:t>
            </a:fld>
            <a:endParaRPr lang="en-US" altLang="zh-CN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D64ED52-1D5B-4875-8BB3-DBEEAA85B13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9333997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9385EEA-265D-4C94-93E6-AA9E374D96E8}" type="datetimeFigureOut">
              <a:rPr lang="en-US" altLang="zh-CN"/>
              <a:pPr/>
              <a:t>6/29/2025</a:t>
            </a:fld>
            <a:endParaRPr lang="en-US" altLang="zh-CN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F351704-F089-47D4-A74E-DDA7D0ADB68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0494299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5112C2D-8F43-43B3-B319-F87243962CC9}" type="datetimeFigureOut">
              <a:rPr lang="en-US" altLang="zh-CN"/>
              <a:pPr/>
              <a:t>6/29/2025</a:t>
            </a:fld>
            <a:endParaRPr lang="en-US" altLang="zh-CN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5D87E5-0E7A-4206-9BA2-C97A726BF11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6821256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B9F27D3-1839-4D4A-9C96-362BB2A8A582}" type="datetimeFigureOut">
              <a:rPr lang="en-US" altLang="zh-CN"/>
              <a:pPr/>
              <a:t>6/29/2025</a:t>
            </a:fld>
            <a:endParaRPr lang="en-US" altLang="zh-CN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06C2DD-73D7-4239-B5AD-47D141963D9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971828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E58CE3A-FEDE-41DA-B992-757D43E6FF75}" type="datetimeFigureOut">
              <a:rPr lang="en-US" altLang="zh-CN"/>
              <a:pPr/>
              <a:t>6/29/2025</a:t>
            </a:fld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449AD9A-AE66-424B-B352-B85DD729E75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0586050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2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C3D3D46-62AD-447F-9832-FFDAE53EDDA4}" type="datetimeFigureOut">
              <a:rPr lang="en-US" altLang="zh-CN"/>
              <a:pPr/>
              <a:t>6/29/2025</a:t>
            </a:fld>
            <a:endParaRPr lang="en-US" altLang="zh-CN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942F92-4B01-456C-97C2-E133FFC694B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3803945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5FC1FD6-2418-4DA2-9F13-D8D7B6E2BC14}" type="datetimeFigureOut">
              <a:rPr lang="en-US" altLang="zh-CN"/>
              <a:pPr/>
              <a:t>6/29/2025</a:t>
            </a:fld>
            <a:endParaRPr lang="en-US" altLang="zh-CN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A3A1F0-1196-4F5F-8EF1-E952613EF4C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2859061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9D5153F-9129-49F4-9B67-1E5278979D62}" type="datetimeFigureOut">
              <a:rPr lang="en-US" altLang="zh-CN"/>
              <a:pPr/>
              <a:t>6/29/2025</a:t>
            </a:fld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275768-1C56-4939-9C1D-36F215E70F5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5048909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41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DB0592F-7188-4733-8602-64D3067EC7BC}" type="datetimeFigureOut">
              <a:rPr lang="en-US" altLang="zh-CN"/>
              <a:pPr/>
              <a:t>6/29/2025</a:t>
            </a:fld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1FCAFF-F902-4A33-BC31-E1A85A9F401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9128178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32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571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5143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7715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2858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5430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8002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B8B8FE-F638-4B7D-8E05-D0D654F2D493}" type="datetimeFigureOut">
              <a:rPr lang="en-US" altLang="en-US"/>
              <a:pPr>
                <a:defRPr/>
              </a:pPr>
              <a:t>6/29/2025</a:t>
            </a:fld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4C5748-9AF1-4BB0-ABD9-693D73510A6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7750151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EB6C8D-4C91-40E0-80DA-08069D06C3D3}" type="datetimeFigureOut">
              <a:rPr lang="en-US" altLang="en-US"/>
              <a:pPr>
                <a:defRPr/>
              </a:pPr>
              <a:t>6/29/2025</a:t>
            </a:fld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0A13E51-EE99-44F3-8C13-CFB1ADA90BA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1299067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7"/>
            <a:ext cx="10363200" cy="1362075"/>
          </a:xfrm>
        </p:spPr>
        <p:txBody>
          <a:bodyPr anchor="t"/>
          <a:lstStyle>
            <a:lvl1pPr algn="l">
              <a:defRPr sz="225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1pPr>
            <a:lvl2pPr marL="257175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2pPr>
            <a:lvl3pPr marL="5143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3pPr>
            <a:lvl4pPr marL="771525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4pPr>
            <a:lvl5pPr marL="1028700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5pPr>
            <a:lvl6pPr marL="1285875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6pPr>
            <a:lvl7pPr marL="1543050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7pPr>
            <a:lvl8pPr marL="1800225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8pPr>
            <a:lvl9pPr marL="2057400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A80042-14DD-46EB-BFB3-80B08377AE16}" type="datetimeFigureOut">
              <a:rPr lang="en-US" altLang="en-US"/>
              <a:pPr>
                <a:defRPr/>
              </a:pPr>
              <a:t>6/29/2025</a:t>
            </a:fld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BCA766-D230-4AA8-A5CF-BFF9354DDB9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1046597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6"/>
            <a:ext cx="5384800" cy="4525963"/>
          </a:xfrm>
        </p:spPr>
        <p:txBody>
          <a:bodyPr/>
          <a:lstStyle>
            <a:lvl1pPr>
              <a:defRPr sz="1575"/>
            </a:lvl1pPr>
            <a:lvl2pPr>
              <a:defRPr sz="1350"/>
            </a:lvl2pPr>
            <a:lvl3pPr>
              <a:defRPr sz="1125"/>
            </a:lvl3pPr>
            <a:lvl4pPr>
              <a:defRPr sz="1013"/>
            </a:lvl4pPr>
            <a:lvl5pPr>
              <a:defRPr sz="1013"/>
            </a:lvl5pPr>
            <a:lvl6pPr>
              <a:defRPr sz="1013"/>
            </a:lvl6pPr>
            <a:lvl7pPr>
              <a:defRPr sz="1013"/>
            </a:lvl7pPr>
            <a:lvl8pPr>
              <a:defRPr sz="1013"/>
            </a:lvl8pPr>
            <a:lvl9pPr>
              <a:defRPr sz="101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6"/>
            <a:ext cx="5384800" cy="4525963"/>
          </a:xfrm>
        </p:spPr>
        <p:txBody>
          <a:bodyPr/>
          <a:lstStyle>
            <a:lvl1pPr>
              <a:defRPr sz="1575"/>
            </a:lvl1pPr>
            <a:lvl2pPr>
              <a:defRPr sz="1350"/>
            </a:lvl2pPr>
            <a:lvl3pPr>
              <a:defRPr sz="1125"/>
            </a:lvl3pPr>
            <a:lvl4pPr>
              <a:defRPr sz="1013"/>
            </a:lvl4pPr>
            <a:lvl5pPr>
              <a:defRPr sz="1013"/>
            </a:lvl5pPr>
            <a:lvl6pPr>
              <a:defRPr sz="1013"/>
            </a:lvl6pPr>
            <a:lvl7pPr>
              <a:defRPr sz="1013"/>
            </a:lvl7pPr>
            <a:lvl8pPr>
              <a:defRPr sz="1013"/>
            </a:lvl8pPr>
            <a:lvl9pPr>
              <a:defRPr sz="101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3D0DCD-108E-4B40-87F8-77E549927A92}" type="datetimeFigureOut">
              <a:rPr lang="en-US" altLang="en-US"/>
              <a:pPr>
                <a:defRPr/>
              </a:pPr>
              <a:t>6/29/2025</a:t>
            </a:fld>
            <a:endParaRPr lang="en-US" alt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6CA148-205E-40B1-8135-4E4984AD494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8893929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1350"/>
            </a:lvl1pPr>
            <a:lvl2pPr>
              <a:defRPr sz="1125"/>
            </a:lvl2pPr>
            <a:lvl3pPr>
              <a:defRPr sz="1013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72" y="1535113"/>
            <a:ext cx="5389033" cy="639762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72" y="2174875"/>
            <a:ext cx="5389033" cy="3951288"/>
          </a:xfrm>
        </p:spPr>
        <p:txBody>
          <a:bodyPr/>
          <a:lstStyle>
            <a:lvl1pPr>
              <a:defRPr sz="1350"/>
            </a:lvl1pPr>
            <a:lvl2pPr>
              <a:defRPr sz="1125"/>
            </a:lvl2pPr>
            <a:lvl3pPr>
              <a:defRPr sz="1013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330A2D-119D-4F98-BDA2-30000C6E6840}" type="datetimeFigureOut">
              <a:rPr lang="en-US" altLang="en-US"/>
              <a:pPr>
                <a:defRPr/>
              </a:pPr>
              <a:t>6/29/2025</a:t>
            </a:fld>
            <a:endParaRPr lang="en-US" alt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0569D7-EC44-4913-9828-A68D508309C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8541103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713031-0690-41A5-A188-80197FAC4576}" type="datetimeFigureOut">
              <a:rPr lang="en-US" altLang="en-US"/>
              <a:pPr>
                <a:defRPr/>
              </a:pPr>
              <a:t>6/29/2025</a:t>
            </a:fld>
            <a:endParaRPr lang="en-US" alt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5E30BDC-A17D-4B3C-9F1F-CBC655B4D91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196834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507763E-24A5-4F5F-BCE2-221B5DEB3E5A}" type="datetimeFigureOut">
              <a:rPr lang="en-US" altLang="zh-CN"/>
              <a:pPr/>
              <a:t>6/29/2025</a:t>
            </a:fld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5E92188-9676-4423-8BA8-3BE27F21F4A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3566704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519A31-1679-4FC9-8C63-870DDB02615D}" type="datetimeFigureOut">
              <a:rPr lang="en-US" altLang="en-US"/>
              <a:pPr>
                <a:defRPr/>
              </a:pPr>
              <a:t>6/29/2025</a:t>
            </a:fld>
            <a:endParaRPr lang="en-US" alt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B97909-A1C5-40FB-81FA-92DE6940DAB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4679083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3" y="273050"/>
            <a:ext cx="4011084" cy="1162050"/>
          </a:xfrm>
        </p:spPr>
        <p:txBody>
          <a:bodyPr anchor="b"/>
          <a:lstStyle>
            <a:lvl1pPr algn="l">
              <a:defRPr sz="1125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7"/>
            <a:ext cx="6815667" cy="5853113"/>
          </a:xfrm>
        </p:spPr>
        <p:txBody>
          <a:bodyPr/>
          <a:lstStyle>
            <a:lvl1pPr>
              <a:defRPr sz="1800"/>
            </a:lvl1pPr>
            <a:lvl2pPr>
              <a:defRPr sz="1575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3" y="1435103"/>
            <a:ext cx="4011084" cy="4691063"/>
          </a:xfrm>
        </p:spPr>
        <p:txBody>
          <a:bodyPr/>
          <a:lstStyle>
            <a:lvl1pPr marL="0" indent="0">
              <a:buNone/>
              <a:defRPr sz="788"/>
            </a:lvl1pPr>
            <a:lvl2pPr marL="257175" indent="0">
              <a:buNone/>
              <a:defRPr sz="675"/>
            </a:lvl2pPr>
            <a:lvl3pPr marL="514350" indent="0">
              <a:buNone/>
              <a:defRPr sz="563"/>
            </a:lvl3pPr>
            <a:lvl4pPr marL="771525" indent="0">
              <a:buNone/>
              <a:defRPr sz="506"/>
            </a:lvl4pPr>
            <a:lvl5pPr marL="1028700" indent="0">
              <a:buNone/>
              <a:defRPr sz="506"/>
            </a:lvl5pPr>
            <a:lvl6pPr marL="1285875" indent="0">
              <a:buNone/>
              <a:defRPr sz="506"/>
            </a:lvl6pPr>
            <a:lvl7pPr marL="1543050" indent="0">
              <a:buNone/>
              <a:defRPr sz="506"/>
            </a:lvl7pPr>
            <a:lvl8pPr marL="1800225" indent="0">
              <a:buNone/>
              <a:defRPr sz="506"/>
            </a:lvl8pPr>
            <a:lvl9pPr marL="2057400" indent="0">
              <a:buNone/>
              <a:defRPr sz="506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AEAE72-ABCC-45E6-8D6A-33AD463C2598}" type="datetimeFigureOut">
              <a:rPr lang="en-US" altLang="en-US"/>
              <a:pPr>
                <a:defRPr/>
              </a:pPr>
              <a:t>6/29/2025</a:t>
            </a:fld>
            <a:endParaRPr lang="en-US" alt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772F9C-6EC2-4675-AD76-47CFDBBF6F4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4656289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1125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1800"/>
            </a:lvl1pPr>
            <a:lvl2pPr marL="257175" indent="0">
              <a:buNone/>
              <a:defRPr sz="1575"/>
            </a:lvl2pPr>
            <a:lvl3pPr marL="514350" indent="0">
              <a:buNone/>
              <a:defRPr sz="1350"/>
            </a:lvl3pPr>
            <a:lvl4pPr marL="771525" indent="0">
              <a:buNone/>
              <a:defRPr sz="1125"/>
            </a:lvl4pPr>
            <a:lvl5pPr marL="1028700" indent="0">
              <a:buNone/>
              <a:defRPr sz="1125"/>
            </a:lvl5pPr>
            <a:lvl6pPr marL="1285875" indent="0">
              <a:buNone/>
              <a:defRPr sz="1125"/>
            </a:lvl6pPr>
            <a:lvl7pPr marL="1543050" indent="0">
              <a:buNone/>
              <a:defRPr sz="1125"/>
            </a:lvl7pPr>
            <a:lvl8pPr marL="1800225" indent="0">
              <a:buNone/>
              <a:defRPr sz="1125"/>
            </a:lvl8pPr>
            <a:lvl9pPr marL="2057400" indent="0">
              <a:buNone/>
              <a:defRPr sz="1125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788"/>
            </a:lvl1pPr>
            <a:lvl2pPr marL="257175" indent="0">
              <a:buNone/>
              <a:defRPr sz="675"/>
            </a:lvl2pPr>
            <a:lvl3pPr marL="514350" indent="0">
              <a:buNone/>
              <a:defRPr sz="563"/>
            </a:lvl3pPr>
            <a:lvl4pPr marL="771525" indent="0">
              <a:buNone/>
              <a:defRPr sz="506"/>
            </a:lvl4pPr>
            <a:lvl5pPr marL="1028700" indent="0">
              <a:buNone/>
              <a:defRPr sz="506"/>
            </a:lvl5pPr>
            <a:lvl6pPr marL="1285875" indent="0">
              <a:buNone/>
              <a:defRPr sz="506"/>
            </a:lvl6pPr>
            <a:lvl7pPr marL="1543050" indent="0">
              <a:buNone/>
              <a:defRPr sz="506"/>
            </a:lvl7pPr>
            <a:lvl8pPr marL="1800225" indent="0">
              <a:buNone/>
              <a:defRPr sz="506"/>
            </a:lvl8pPr>
            <a:lvl9pPr marL="2057400" indent="0">
              <a:buNone/>
              <a:defRPr sz="506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B67A7F-C163-4A23-B43D-D68CA8226DC5}" type="datetimeFigureOut">
              <a:rPr lang="en-US" altLang="en-US"/>
              <a:pPr>
                <a:defRPr/>
              </a:pPr>
              <a:t>6/29/2025</a:t>
            </a:fld>
            <a:endParaRPr lang="en-US" alt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50DC876-CD78-4C1F-B31E-46989447EAA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0416545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C5ACEA-6AF0-4AE0-8E5F-58A2AF00B767}" type="datetimeFigureOut">
              <a:rPr lang="en-US" altLang="en-US"/>
              <a:pPr>
                <a:defRPr/>
              </a:pPr>
              <a:t>6/29/2025</a:t>
            </a:fld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A1CE63-8AAC-4479-A4D4-DD725A25978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9991831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45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5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4548B9-EAC2-4B03-BB3F-41FA567221F5}" type="datetimeFigureOut">
              <a:rPr lang="en-US" altLang="en-US"/>
              <a:pPr>
                <a:defRPr/>
              </a:pPr>
              <a:t>6/29/2025</a:t>
            </a:fld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0C8A6AB-3FDF-4858-8977-E33FE91F0CA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38552300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041E72-7C94-478D-A5EE-F31B3FF58565}" type="datetimeFigureOut">
              <a:rPr lang="en-US" altLang="en-US"/>
              <a:pPr>
                <a:defRPr/>
              </a:pPr>
              <a:t>6/29/2025</a:t>
            </a:fld>
            <a:endParaRPr lang="en-US" alt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A0E5BDC-26FD-4491-86A0-8A0CCE0C6E5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1257054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FDC1E7E-C2BD-4F75-A390-A18DB767C55D}" type="datetimeFigureOut">
              <a:rPr lang="en-US" altLang="zh-CN"/>
              <a:pPr/>
              <a:t>6/29/2025</a:t>
            </a:fld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03A37E-211D-4E13-945E-7FCEEB98915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92560958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14E07D1-ECBD-4A74-BB6F-17394237CA75}" type="datetimeFigureOut">
              <a:rPr lang="en-US" altLang="zh-CN"/>
              <a:pPr/>
              <a:t>6/29/2025</a:t>
            </a:fld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DACEEC-55DD-4B57-8043-89944C71980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76156559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6A403F2-59A2-476F-842A-D7C5DC234C8E}" type="datetimeFigureOut">
              <a:rPr lang="en-US" altLang="zh-CN"/>
              <a:pPr/>
              <a:t>6/29/2025</a:t>
            </a:fld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5DC9F23-A5A7-41CA-8493-3CD3D75206A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26472037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3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3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AC82C9D-CE4D-4446-8F3E-15507B750304}" type="datetimeFigureOut">
              <a:rPr lang="en-US" altLang="zh-CN"/>
              <a:pPr/>
              <a:t>6/29/2025</a:t>
            </a:fld>
            <a:endParaRPr lang="en-US" altLang="zh-CN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D2FF008-1615-436B-8E0B-6CFCDA12E0B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815062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3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3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B737F37-D592-48B9-B963-E9BB2DABDCB2}" type="datetimeFigureOut">
              <a:rPr lang="en-US" altLang="zh-CN"/>
              <a:pPr/>
              <a:t>6/29/2025</a:t>
            </a:fld>
            <a:endParaRPr lang="en-US" altLang="zh-CN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2AE314-8E4C-4616-88AC-8207976FD83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42292879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2F980DA-077A-4052-8B9B-332ABF7D48A4}" type="datetimeFigureOut">
              <a:rPr lang="en-US" altLang="zh-CN"/>
              <a:pPr/>
              <a:t>6/29/2025</a:t>
            </a:fld>
            <a:endParaRPr lang="en-US" altLang="zh-CN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3F1624E-C2E4-4547-896C-566E4C80275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60816464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EB2DE28-FF0D-44F9-B8F9-EFFBFC4F5D11}" type="datetimeFigureOut">
              <a:rPr lang="en-US" altLang="zh-CN"/>
              <a:pPr/>
              <a:t>6/29/2025</a:t>
            </a:fld>
            <a:endParaRPr lang="en-US" altLang="zh-CN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A5B4105-C92A-44A1-8F20-AD0D817E1AE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87605890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D813915-0AB3-42A5-9826-25003164318B}" type="datetimeFigureOut">
              <a:rPr lang="en-US" altLang="zh-CN"/>
              <a:pPr/>
              <a:t>6/29/2025</a:t>
            </a:fld>
            <a:endParaRPr lang="en-US" altLang="zh-CN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4B9CCD-2255-44F6-8CA1-EB1BAEE940E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82946118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2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AE17AE6-20BA-4ED7-A2A4-9F4F5C4E6EC0}" type="datetimeFigureOut">
              <a:rPr lang="en-US" altLang="zh-CN"/>
              <a:pPr/>
              <a:t>6/29/2025</a:t>
            </a:fld>
            <a:endParaRPr lang="en-US" altLang="zh-CN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C76B042-BB73-4902-BF47-0957926F781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99810196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D6D7F32-47FA-4BAA-80A0-3C4FCF7760B9}" type="datetimeFigureOut">
              <a:rPr lang="en-US" altLang="zh-CN"/>
              <a:pPr/>
              <a:t>6/29/2025</a:t>
            </a:fld>
            <a:endParaRPr lang="en-US" altLang="zh-CN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98C13CF-D11F-40E8-814F-0195AF7984A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21190661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D9FD5CE-9159-4EB9-8B60-0BD996CC8376}" type="datetimeFigureOut">
              <a:rPr lang="en-US" altLang="zh-CN"/>
              <a:pPr/>
              <a:t>6/29/2025</a:t>
            </a:fld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20D90A-819F-42FF-A03A-7FD15906387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23451802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41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79B4F25-4E4B-4C53-8AA0-1B972F7B8DF8}" type="datetimeFigureOut">
              <a:rPr lang="en-US" altLang="zh-CN"/>
              <a:pPr/>
              <a:t>6/29/2025</a:t>
            </a:fld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6F8CD7-3A83-4C1A-9EBF-759C31B001D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90609445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45596D5-4258-4C98-87A3-4A97A81186EF}" type="datetimeFigureOut">
              <a:rPr lang="en-US" altLang="zh-CN"/>
              <a:pPr/>
              <a:t>6/29/2025</a:t>
            </a:fld>
            <a:endParaRPr lang="en-US" altLang="zh-CN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1A32139-A798-473C-AB14-4527081D0B7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500558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0EB028A-9A25-4F73-ACA2-E23FDB64D28E}" type="datetimeFigureOut">
              <a:rPr lang="en-US" altLang="zh-CN"/>
              <a:pPr/>
              <a:t>6/29/2025</a:t>
            </a:fld>
            <a:endParaRPr lang="en-US" altLang="zh-CN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123D7A3-1023-4C5E-8B5F-F0E3392F7AB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190289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EF3AEB5-F64A-499A-888A-C1D313FF13A4}" type="datetimeFigureOut">
              <a:rPr lang="en-US" altLang="zh-CN"/>
              <a:pPr/>
              <a:t>6/29/2025</a:t>
            </a:fld>
            <a:endParaRPr lang="en-US" altLang="zh-CN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C2A7845-B247-4033-9491-DBA3A6859D7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424372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FB4A89B-6869-4B99-B020-9AD3A2C9C061}" type="datetimeFigureOut">
              <a:rPr lang="en-US" altLang="zh-CN"/>
              <a:pPr/>
              <a:t>6/29/2025</a:t>
            </a:fld>
            <a:endParaRPr lang="en-US" altLang="zh-CN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55D206-E7B2-4065-8155-05E9F7A4FE0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658970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2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36D528F-A539-47BD-B039-48D727D15212}" type="datetimeFigureOut">
              <a:rPr lang="en-US" altLang="zh-CN"/>
              <a:pPr/>
              <a:t>6/29/2025</a:t>
            </a:fld>
            <a:endParaRPr lang="en-US" altLang="zh-CN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2160C4C-288E-4883-A5DC-B70324FC5DB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59805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7C20012-1AA4-468C-9EA4-E648AACCCC50}" type="datetimeFigureOut">
              <a:rPr lang="en-US" altLang="zh-CN"/>
              <a:pPr/>
              <a:t>6/29/2025</a:t>
            </a:fld>
            <a:endParaRPr lang="en-US" altLang="zh-CN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324CEEE-0E35-4BDC-91DE-4E71B5B718A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46202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slideLayout" Target="../slideLayouts/slideLayout35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3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38.xml"/><Relationship Id="rId7" Type="http://schemas.openxmlformats.org/officeDocument/2006/relationships/slideLayout" Target="../slideLayouts/slideLayout42.xml"/><Relationship Id="rId12" Type="http://schemas.openxmlformats.org/officeDocument/2006/relationships/slideLayout" Target="../slideLayouts/slideLayout47.xml"/><Relationship Id="rId2" Type="http://schemas.openxmlformats.org/officeDocument/2006/relationships/slideLayout" Target="../slideLayouts/slideLayout37.xml"/><Relationship Id="rId1" Type="http://schemas.openxmlformats.org/officeDocument/2006/relationships/slideLayout" Target="../slideLayouts/slideLayout36.xml"/><Relationship Id="rId6" Type="http://schemas.openxmlformats.org/officeDocument/2006/relationships/slideLayout" Target="../slideLayouts/slideLayout41.xml"/><Relationship Id="rId11" Type="http://schemas.openxmlformats.org/officeDocument/2006/relationships/slideLayout" Target="../slideLayouts/slideLayout46.xml"/><Relationship Id="rId5" Type="http://schemas.openxmlformats.org/officeDocument/2006/relationships/slideLayout" Target="../slideLayouts/slideLayout40.xml"/><Relationship Id="rId10" Type="http://schemas.openxmlformats.org/officeDocument/2006/relationships/slideLayout" Target="../slideLayouts/slideLayout45.xml"/><Relationship Id="rId4" Type="http://schemas.openxmlformats.org/officeDocument/2006/relationships/slideLayout" Target="../slideLayouts/slideLayout39.xml"/><Relationship Id="rId9" Type="http://schemas.openxmlformats.org/officeDocument/2006/relationships/slideLayout" Target="../slideLayouts/slideLayout4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0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0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98989"/>
                </a:solidFill>
              </a:defRPr>
            </a:lvl1pPr>
          </a:lstStyle>
          <a:p>
            <a:fld id="{6476DF4A-A93B-4CA3-95AD-765ACB5639D4}" type="datetimeFigureOut">
              <a:rPr lang="en-US" altLang="zh-CN"/>
              <a:pPr/>
              <a:t>6/29/2025</a:t>
            </a:fld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0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0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fld id="{57382080-FB8B-4052-AF0C-EF8FF9A3364F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71" r:id="rId1"/>
    <p:sldLayoutId id="2147484272" r:id="rId2"/>
    <p:sldLayoutId id="2147484273" r:id="rId3"/>
    <p:sldLayoutId id="2147484274" r:id="rId4"/>
    <p:sldLayoutId id="2147484275" r:id="rId5"/>
    <p:sldLayoutId id="2147484276" r:id="rId6"/>
    <p:sldLayoutId id="2147484277" r:id="rId7"/>
    <p:sldLayoutId id="2147484278" r:id="rId8"/>
    <p:sldLayoutId id="2147484279" r:id="rId9"/>
    <p:sldLayoutId id="2147484280" r:id="rId10"/>
    <p:sldLayoutId id="2147484281" r:id="rId11"/>
    <p:sldLayoutId id="2147484282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0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0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98989"/>
                </a:solidFill>
              </a:defRPr>
            </a:lvl1pPr>
          </a:lstStyle>
          <a:p>
            <a:fld id="{32206F7D-A689-4114-9E0E-5F84C30CE7CE}" type="datetimeFigureOut">
              <a:rPr lang="en-US" altLang="zh-CN"/>
              <a:pPr/>
              <a:t>6/29/2025</a:t>
            </a:fld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0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0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fld id="{51EE5BF2-522F-4F38-9209-4ED0FDFBD4D7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83" r:id="rId1"/>
    <p:sldLayoutId id="2147484284" r:id="rId2"/>
    <p:sldLayoutId id="2147484285" r:id="rId3"/>
    <p:sldLayoutId id="2147484286" r:id="rId4"/>
    <p:sldLayoutId id="2147484287" r:id="rId5"/>
    <p:sldLayoutId id="2147484288" r:id="rId6"/>
    <p:sldLayoutId id="2147484289" r:id="rId7"/>
    <p:sldLayoutId id="2147484290" r:id="rId8"/>
    <p:sldLayoutId id="2147484291" r:id="rId9"/>
    <p:sldLayoutId id="2147484292" r:id="rId10"/>
    <p:sldLayoutId id="214748429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10253F">
            <a:alpha val="96861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Placeholder 1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3075" name="Text Placeholder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0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0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675">
                <a:solidFill>
                  <a:srgbClr val="898989"/>
                </a:solidFill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3AD30E25-4A62-48EE-9849-A8C325F9A035}" type="datetimeFigureOut">
              <a:rPr lang="en-US" altLang="en-US"/>
              <a:pPr>
                <a:defRPr/>
              </a:pPr>
              <a:t>6/29/2025</a:t>
            </a:fld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0"/>
            <a:ext cx="3860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sz="675">
                <a:solidFill>
                  <a:srgbClr val="898989"/>
                </a:solidFill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0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600">
                <a:solidFill>
                  <a:srgbClr val="898989"/>
                </a:solidFill>
              </a:defRPr>
            </a:lvl1pPr>
          </a:lstStyle>
          <a:p>
            <a:fld id="{FC94F32F-4FE7-48E7-8E97-0B4DE5F7094D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94" r:id="rId1"/>
    <p:sldLayoutId id="2147484295" r:id="rId2"/>
    <p:sldLayoutId id="2147484296" r:id="rId3"/>
    <p:sldLayoutId id="2147484297" r:id="rId4"/>
    <p:sldLayoutId id="2147484298" r:id="rId5"/>
    <p:sldLayoutId id="2147484299" r:id="rId6"/>
    <p:sldLayoutId id="2147484300" r:id="rId7"/>
    <p:sldLayoutId id="2147484301" r:id="rId8"/>
    <p:sldLayoutId id="2147484302" r:id="rId9"/>
    <p:sldLayoutId id="2147484303" r:id="rId10"/>
    <p:sldLayoutId id="2147484304" r:id="rId11"/>
    <p:sldLayoutId id="2147484305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2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alibri" pitchFamily="34" charset="0"/>
        </a:defRPr>
      </a:lvl5pPr>
      <a:lvl6pPr marL="257175" algn="ctr" rtl="0" fontAlgn="base">
        <a:spcBef>
          <a:spcPct val="0"/>
        </a:spcBef>
        <a:spcAft>
          <a:spcPct val="0"/>
        </a:spcAft>
        <a:defRPr sz="2475">
          <a:solidFill>
            <a:schemeClr val="tx1"/>
          </a:solidFill>
          <a:latin typeface="Calibri" pitchFamily="34" charset="0"/>
        </a:defRPr>
      </a:lvl6pPr>
      <a:lvl7pPr marL="514350" algn="ctr" rtl="0" fontAlgn="base">
        <a:spcBef>
          <a:spcPct val="0"/>
        </a:spcBef>
        <a:spcAft>
          <a:spcPct val="0"/>
        </a:spcAft>
        <a:defRPr sz="2475">
          <a:solidFill>
            <a:schemeClr val="tx1"/>
          </a:solidFill>
          <a:latin typeface="Calibri" pitchFamily="34" charset="0"/>
        </a:defRPr>
      </a:lvl7pPr>
      <a:lvl8pPr marL="771525" algn="ctr" rtl="0" fontAlgn="base">
        <a:spcBef>
          <a:spcPct val="0"/>
        </a:spcBef>
        <a:spcAft>
          <a:spcPct val="0"/>
        </a:spcAft>
        <a:defRPr sz="2475">
          <a:solidFill>
            <a:schemeClr val="tx1"/>
          </a:solidFill>
          <a:latin typeface="Calibri" pitchFamily="34" charset="0"/>
        </a:defRPr>
      </a:lvl8pPr>
      <a:lvl9pPr marL="1028700" algn="ctr" rtl="0" fontAlgn="base">
        <a:spcBef>
          <a:spcPct val="0"/>
        </a:spcBef>
        <a:spcAft>
          <a:spcPct val="0"/>
        </a:spcAft>
        <a:defRPr sz="2475">
          <a:solidFill>
            <a:schemeClr val="tx1"/>
          </a:solidFill>
          <a:latin typeface="Calibri" pitchFamily="34" charset="0"/>
        </a:defRPr>
      </a:lvl9pPr>
    </p:titleStyle>
    <p:bodyStyle>
      <a:lvl1pPr marL="192088" indent="-192088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17513" indent="-160338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642938" indent="-128588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900113" indent="-128588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100" kern="1200">
          <a:solidFill>
            <a:schemeClr val="tx1"/>
          </a:solidFill>
          <a:latin typeface="+mn-lt"/>
          <a:ea typeface="+mn-ea"/>
          <a:cs typeface="+mn-cs"/>
        </a:defRPr>
      </a:lvl4pPr>
      <a:lvl5pPr marL="1157288" indent="-128588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100" kern="1200">
          <a:solidFill>
            <a:schemeClr val="tx1"/>
          </a:solidFill>
          <a:latin typeface="+mn-lt"/>
          <a:ea typeface="+mn-ea"/>
          <a:cs typeface="+mn-cs"/>
        </a:defRPr>
      </a:lvl5pPr>
      <a:lvl6pPr marL="1414463" indent="-128588" algn="l" defTabSz="514350" rtl="0" eaLnBrk="1" latinLnBrk="0" hangingPunct="1">
        <a:spcBef>
          <a:spcPct val="20000"/>
        </a:spcBef>
        <a:buFont typeface="Arial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6pPr>
      <a:lvl7pPr marL="1671638" indent="-128588" algn="l" defTabSz="514350" rtl="0" eaLnBrk="1" latinLnBrk="0" hangingPunct="1">
        <a:spcBef>
          <a:spcPct val="20000"/>
        </a:spcBef>
        <a:buFont typeface="Arial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7pPr>
      <a:lvl8pPr marL="1928813" indent="-128588" algn="l" defTabSz="514350" rtl="0" eaLnBrk="1" latinLnBrk="0" hangingPunct="1">
        <a:spcBef>
          <a:spcPct val="20000"/>
        </a:spcBef>
        <a:buFont typeface="Arial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8pPr>
      <a:lvl9pPr marL="2185988" indent="-128588" algn="l" defTabSz="514350" rtl="0" eaLnBrk="1" latinLnBrk="0" hangingPunct="1">
        <a:spcBef>
          <a:spcPct val="20000"/>
        </a:spcBef>
        <a:buFont typeface="Arial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409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0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0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98989"/>
                </a:solidFill>
              </a:defRPr>
            </a:lvl1pPr>
          </a:lstStyle>
          <a:p>
            <a:fld id="{11DF271B-FDDA-4E4C-B48E-FD693C97F7A7}" type="datetimeFigureOut">
              <a:rPr lang="en-US" altLang="zh-CN"/>
              <a:pPr/>
              <a:t>6/29/2025</a:t>
            </a:fld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0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0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fld id="{19DBAA36-8DDC-4311-AF95-9998046CE2E2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06" r:id="rId1"/>
    <p:sldLayoutId id="2147484307" r:id="rId2"/>
    <p:sldLayoutId id="2147484308" r:id="rId3"/>
    <p:sldLayoutId id="2147484309" r:id="rId4"/>
    <p:sldLayoutId id="2147484310" r:id="rId5"/>
    <p:sldLayoutId id="2147484311" r:id="rId6"/>
    <p:sldLayoutId id="2147484312" r:id="rId7"/>
    <p:sldLayoutId id="2147484313" r:id="rId8"/>
    <p:sldLayoutId id="2147484314" r:id="rId9"/>
    <p:sldLayoutId id="2147484315" r:id="rId10"/>
    <p:sldLayoutId id="2147484316" r:id="rId11"/>
    <p:sldLayoutId id="2147484317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://images.google.com/imgres?imgurl=http://www.clipartguide.com/_small/1552-0906-1413-0248.jpg&amp;imgrefurl=http://www.clipartguide.com/_pages/1552-0906-1413-0248.html&amp;usg=__SaIQQuRoV2y2dDqbLz87vLMJAxE=&amp;h=277&amp;w=300&amp;sz=38&amp;hl=en&amp;start=7&amp;zoom=1&amp;itbs=1&amp;tbnid=fLEu9Oneg_Y5bM:&amp;tbnh=107&amp;tbnw=116&amp;prev=/images?q=heart+faith&amp;hl=en&amp;gbv=2&amp;tbs=isch:1" TargetMode="External"/><Relationship Id="rId3" Type="http://schemas.openxmlformats.org/officeDocument/2006/relationships/hyperlink" Target="http://images.google.com/imgres?imgurl=http://photopost.wdwinfo.com/data/500/1560840DAVID8.JPG&amp;imgrefurl=http://www.disboards.com/showthread.php?t=1843796&amp;usg=__0brsfvIhnKc8ZnW5zLxWk9jxUXY=&amp;h=579&amp;w=750&amp;sz=38&amp;hl=en&amp;start=2&amp;itbs=1&amp;tbnid=HWNx3BESEcRtaM:&amp;tbnh=109&amp;tbnw=141&amp;prev=/images?q=name+tag+david&amp;hl=en&amp;gbv=2&amp;tbs=isch:1" TargetMode="External"/><Relationship Id="rId7" Type="http://schemas.openxmlformats.org/officeDocument/2006/relationships/hyperlink" Target="http://www.google.com/imgres?imgurl=http://103693.agchurches.org/SiteFiles/103693/Content/Images/logo%20v2.jpg&amp;imgrefurl=http://103693.agchurches.org/?TargetPage=5870DB8F-48D5-42DA-BBE3-03C8EB41608C&amp;usg=__60-mg_cPsZLr5lxlb_ZPF7heAr4=&amp;h=648&amp;w=648&amp;sz=65&amp;hl=en&amp;start=11&amp;zoom=1&amp;um=1&amp;itbs=1&amp;tbnid=ejuH5G6lt1IlKM:&amp;tbnh=137&amp;tbnw=137&amp;prev=/images?q=church+assembly&amp;um=1&amp;hl=en&amp;rlz=1R2RNTN_enUS354&amp;tbs=isch:1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5.xml"/><Relationship Id="rId6" Type="http://schemas.openxmlformats.org/officeDocument/2006/relationships/hyperlink" Target="http://www.google.com/imgres?imgurl=http://lavistachurchofchrist.org/Pictures/Treasures%20of%20the%20Bible%20(Illustrated%20Passages)/images/scan0014-1.jpg&amp;imgrefurl=http://lavistachurchofchrist.org/Pictures/Treasures%20of%20the%20Bible%20(Moses)/target26a.html&amp;usg=__5IfgL5mvZ1RjWZaJp86ChQrtzno=&amp;h=551&amp;w=640&amp;sz=118&amp;hl=en&amp;start=3&amp;itbs=1&amp;tbnid=U3r_3HNUarq0SM:&amp;tbnh=118&amp;tbnw=137&amp;prev=/images?q=leviticus+sacrifice&amp;hl=en&amp;gbv=2&amp;tbs=isch:1" TargetMode="External"/><Relationship Id="rId11" Type="http://schemas.openxmlformats.org/officeDocument/2006/relationships/image" Target="../media/image3.png"/><Relationship Id="rId5" Type="http://schemas.openxmlformats.org/officeDocument/2006/relationships/hyperlink" Target="http://www.google.com/imgres?imgurl=http://www.sundayschoollessons.com/sunfolder2/image14.gif&amp;imgrefurl=http://www.sundayschoollessons.com/pent9les.htm&amp;usg=__m9Jaajs8HGrYHCNlguzKqAx84Ww=&amp;h=300&amp;w=304&amp;sz=5&amp;hl=en&amp;start=2&amp;itbs=1&amp;tbnid=45poe5K0ukiiHM:&amp;tbnh=114&amp;tbnw=116&amp;prev=/images?q=luke+12:13-21&amp;hl=en&amp;gbv=2&amp;tbs=isch:1" TargetMode="External"/><Relationship Id="rId10" Type="http://schemas.openxmlformats.org/officeDocument/2006/relationships/image" Target="../media/image2.png"/><Relationship Id="rId4" Type="http://schemas.openxmlformats.org/officeDocument/2006/relationships/hyperlink" Target="http://www.google.com/imgres?imgurl=http://i235.photobucket.com/albums/ee177/lifestyleartist/self-esteem.jpg&amp;imgrefurl=http://universallawsselfhelp.blogspot.com/2009/03/self-talk.html&amp;usg=__FtJI6ri4z4sm4-xXzCL8blIy9IY=&amp;h=400&amp;w=340&amp;sz=67&amp;hl=en&amp;start=24&amp;itbs=1&amp;tbnid=pMW-K7LWV83-9M:&amp;tbnh=124&amp;tbnw=105&amp;prev=/images?q=talk+to+yourself&amp;start=20&amp;hl=en&amp;sa=N&amp;gbv=2&amp;ndsp=20&amp;tbs=isch:1" TargetMode="External"/><Relationship Id="rId9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9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9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9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9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9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9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9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9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9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9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9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9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Content Placeholder 7"/>
          <p:cNvSpPr>
            <a:spLocks noGrp="1"/>
          </p:cNvSpPr>
          <p:nvPr>
            <p:ph idx="1"/>
          </p:nvPr>
        </p:nvSpPr>
        <p:spPr>
          <a:xfrm>
            <a:off x="7167563" y="1585913"/>
            <a:ext cx="1028700" cy="3643312"/>
          </a:xfrm>
        </p:spPr>
        <p:txBody>
          <a:bodyPr/>
          <a:lstStyle/>
          <a:p>
            <a:pPr marL="192881" indent="-192881" algn="ctr" eaLnBrk="1" hangingPunct="1">
              <a:buFont typeface="Arial" panose="020B0604020202020204" pitchFamily="34" charset="0"/>
              <a:buNone/>
              <a:defRPr/>
            </a:pPr>
            <a:r>
              <a:rPr lang="zh-TW" altLang="en-US" sz="3375" b="1">
                <a:solidFill>
                  <a:srgbClr val="FFFF00"/>
                </a:solidFill>
                <a:ea typeface="KaiTi" panose="02010609060101010101" pitchFamily="49" charset="-122"/>
              </a:rPr>
              <a:t>  </a:t>
            </a:r>
            <a:endParaRPr lang="en-US" altLang="zh-TW" sz="3375" b="1" dirty="0">
              <a:solidFill>
                <a:srgbClr val="FFFF00"/>
              </a:solidFill>
              <a:ea typeface="KaiTi" panose="02010609060101010101" pitchFamily="49" charset="-122"/>
            </a:endParaRPr>
          </a:p>
          <a:p>
            <a:pPr marL="192881" indent="-192881" algn="ctr" eaLnBrk="1" hangingPunct="1">
              <a:buFont typeface="Arial" panose="020B0604020202020204" pitchFamily="34" charset="0"/>
              <a:buNone/>
              <a:defRPr/>
            </a:pPr>
            <a:r>
              <a:rPr lang="en-US" altLang="zh-TW" sz="3375" b="1" dirty="0">
                <a:solidFill>
                  <a:srgbClr val="FFFF00"/>
                </a:solidFill>
                <a:ea typeface="KaiTi" panose="02010609060101010101" pitchFamily="49" charset="-122"/>
              </a:rPr>
              <a:t>  </a:t>
            </a:r>
            <a:endParaRPr lang="en-US" altLang="zh-TW" sz="4050" b="1" dirty="0">
              <a:solidFill>
                <a:srgbClr val="FFFF00"/>
              </a:solidFill>
              <a:ea typeface="KaiTi" panose="02010609060101010101" pitchFamily="49" charset="-122"/>
            </a:endParaRPr>
          </a:p>
        </p:txBody>
      </p:sp>
      <p:sp>
        <p:nvSpPr>
          <p:cNvPr id="7171" name="AutoShape 12" descr="http://t1.gstatic.com/images?q=tbn:HWNx3BESEcRtaM:http://photopost.wdwinfo.com/data/500/1560840DAVID8.JPG">
            <a:hlinkClick r:id="rId3"/>
          </p:cNvPr>
          <p:cNvSpPr>
            <a:spLocks noChangeAspect="1" noChangeArrowheads="1"/>
          </p:cNvSpPr>
          <p:nvPr/>
        </p:nvSpPr>
        <p:spPr bwMode="auto">
          <a:xfrm>
            <a:off x="3613150" y="1222375"/>
            <a:ext cx="754063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51435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514350">
              <a:spcBef>
                <a:spcPct val="20000"/>
              </a:spcBef>
              <a:buFont typeface="Arial" panose="020B0604020202020204" pitchFamily="34" charset="0"/>
              <a:buChar char="–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51435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514350">
              <a:spcBef>
                <a:spcPct val="20000"/>
              </a:spcBef>
              <a:buFont typeface="Arial" panose="020B0604020202020204" pitchFamily="34" charset="0"/>
              <a:buChar char="–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514350">
              <a:spcBef>
                <a:spcPct val="20000"/>
              </a:spcBef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5143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5143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5143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5143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endParaRPr lang="en-US" altLang="en-US" sz="900">
              <a:solidFill>
                <a:srgbClr val="000000"/>
              </a:solidFill>
              <a:latin typeface="Arial" panose="020B0604020202020204" pitchFamily="34" charset="0"/>
              <a:ea typeface="PMingLiU" pitchFamily="18" charset="-120"/>
            </a:endParaRPr>
          </a:p>
        </p:txBody>
      </p:sp>
      <p:sp>
        <p:nvSpPr>
          <p:cNvPr id="7172" name="AutoShape 14" descr="http://t1.gstatic.com/images?q=tbn:HWNx3BESEcRtaM:http://photopost.wdwinfo.com/data/500/1560840DAVID8.JPG">
            <a:hlinkClick r:id="rId3"/>
          </p:cNvPr>
          <p:cNvSpPr>
            <a:spLocks noChangeAspect="1" noChangeArrowheads="1"/>
          </p:cNvSpPr>
          <p:nvPr/>
        </p:nvSpPr>
        <p:spPr bwMode="auto">
          <a:xfrm>
            <a:off x="3613150" y="1222375"/>
            <a:ext cx="754063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51435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514350">
              <a:spcBef>
                <a:spcPct val="20000"/>
              </a:spcBef>
              <a:buFont typeface="Arial" panose="020B0604020202020204" pitchFamily="34" charset="0"/>
              <a:buChar char="–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51435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514350">
              <a:spcBef>
                <a:spcPct val="20000"/>
              </a:spcBef>
              <a:buFont typeface="Arial" panose="020B0604020202020204" pitchFamily="34" charset="0"/>
              <a:buChar char="–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514350">
              <a:spcBef>
                <a:spcPct val="20000"/>
              </a:spcBef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5143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5143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5143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5143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endParaRPr lang="en-US" altLang="en-US" sz="900">
              <a:solidFill>
                <a:srgbClr val="000000"/>
              </a:solidFill>
              <a:latin typeface="Arial" panose="020B0604020202020204" pitchFamily="34" charset="0"/>
              <a:ea typeface="PMingLiU" pitchFamily="18" charset="-120"/>
            </a:endParaRPr>
          </a:p>
        </p:txBody>
      </p:sp>
      <p:sp>
        <p:nvSpPr>
          <p:cNvPr id="7173" name="AutoShape 8" descr="data:image/jpg;base64,/9j/4AAQSkZJRgABAQAAAQABAAD/2wCEAAkGBhQQEBUUEhMVFBMVFRcVFhYYGCAYGRwZHhoYHSAeGB0YHicgGRkjHBYVKy8gIyc1Li04GR4yNTAqNSYtLCkBCQoKDgwOGg8PGiwjHyQsLCwqKSwsLCwtLCovLywqNSwsLy0sKSksLC8pLCopLCwsLCwsLCwsLCwsLCwsLCwsKf/AABEIAHwAaQMBIgACEQEDEQH/xAAcAAABBAMBAAAAAAAAAAAAAAAFAAQGBwIDCAH/xABDEAABAwIEAggDBAYJBQEAAAABAgMRAAQFEiExQVEGBxMiYXGBkTKh8BSxwdFCUlNicpIVFhcjQ4LS4fEzVHODogj/xAAaAQACAwEBAAAAAAAAAAAAAAAEBQACAwEG/8QAJREAAgICAgICAgMBAAAAAAAAAAECAxEhBBIxQSJhUXETI4EU/9oADAMBAAIRAxEAPwC8aVKlUIKlSpVCCpUqVQgqiXTXrEZw0ZI7V8iQ2DAA5rP6I8Nz86J450qZt7e4dStC1MIJUgKBOaSlKVAaiV6e9c/4dYP4pe5JzuuqKlrOw5k+A5eFZ2T6+DempS2/CDWIdbF88ZS8GgT8LaEgD1VKvnTaz60MQbVP2krA4LSlQP8A8z7GrWwXq3sbJsFbaXlgd5bgkeiToBQ3pC3h6j2arZj4c0oSEqiRsUa86Bt5MavL3+AutQm8Rj/oNwDrskhN20B++jb1B29/arNw7Em7hsONKC0niOfI8j4VzjjGApLYctySkjNkPxAefHyrZ0G6eLw99KiSWSQl5G4KNsw5LTv46iiKL1YjK/j9do6UpVi24FAEGQRII4isqKAhUqVKoQVKlSqEBeOZikJSSmdSQYPuPrStuEXmdEKMrTofHkaG49igQvKN4qHr6RONOqU2uBx8fell3MjTZv8AQxhx+9X35APTkoaXiQSkArubYeYyOuH0LqZPjNOOpy37MXdwdShAAJ18TPsfeiNu2L5agttKp1UrbiTqeck+5509bwxNilRaBSIISAd1K0k89J3qlnLUoOcUaRpaXRg1/pg8cw7UZtYVlMj+CRl++olf9ocyiVHMMy1EwTqJk/rR/wAUZfYKVBA1mSsjj4CeEx5xXqlpLCkqEKjU76SqMp8DPjt5Usrlja2FziktaA2EIcSkKEhIGYE8Z4d4ESYM8NaiPSBkIfVAgK70bb7/ADmrFceAbQgAFRB7x2AEbxqZJ4Sd9DUH6aNw+OeQT7nej+LNu3a8mNiXTBa3Vt02uHvsVt2SS19n7zh+LK3nRmBzRotCU5YnWZq0q5/6q8bSzeWiXT2YCH7YZgQMy3FuCCRG+QbzKhXQFOUJ5LAqVKlXSoqVKlUIQHpO7kUsnVSiR6VD0sqcWE+IHr9TUx6XOp+0EaaD8BvQjDglJZJ3U4fbavM8lZua9D6p/wBaY96PGHCmIEQPSjGJtAIJOoG48I39KVnh6ULJHE1oxm/AQUa51wkacDyoyiPSDUvswtl2fxIpdtlDkr+H9YbDUH223oXjVuEKSCVDMspBSDBPASNJ5CdZ0qRO3iXQoQD8R24AkAe9OsDKXGnW+zU4pKMqklMA/qyoDKPPcQSNqXVJKegq1twyyI4YyFpkZoQtScxBAJGhyE7jeY4ga1F+sVAFymP2Q+9VW3ibRatW1KYUMiUNlIOZIAhMzoYjXUVUXT9QL6IjVudPEmjeMn/0Z/YO8fxaGOEX3Z3bK3YXluG3FqUMwIzJKiY1J4+ldB/2qYZ/3iP5V/6a50wJguPsJzZM7jaCucuXMoCZOgIG2tXZ/YJY/tLj+ZP+iniFtmNFl0qVKrGAq1vu5ElXIE1sqN9LseS2ypCDKyPQCs7bFXFyZpXBzkkiHYqvtXd9VGVHgJ5U2avuxvUlwdwCBI2EcKZWOKBK5Uda24jfh5xJAiBBJ/CvMOe3P3keJawSjFekIiWDJnXTh6ihmM48kWwJBzuLhBI23kzWLaJUFoWnNy57ffrTLrGCVWzTobyqSqDpx5eIP5c6PqlOxvIPKKjhEYtcTLK9T3ZBPnv+XzqW4Tj6kNlbSgJSAobjNEg/M1AisOJkd6SY+uVNbTElW69FSgjVJ2mNPSaxlxu+46kjaNqSxLaLQxbH1raylU6p+ZqqumKyq4nhkE+pP41IXukKFpVBkZtP4YB9IGb2qJYu521xCdZIQPP/AJJrTg0zjZmZW6cHHEQ/0JQhGKWaFJBSpTMgiRJQojTac2Wuka5lbSbbF2Cf8J60B8v7r8D866binqE9no9pUqD9IsX7FGVJ7x+Qrk5KKyysYuTwhp0k6QdkMqFCeJ5VX+KXyjJ3ms8RuSokk7a01we8AUQsgA8/9+Fec5F0r549DumpVxAjzanFBSAc2ykgE+tELFfZvBLySOYI4/jT5xKWroKaIKTG22u4o5jjja7cqUnUaDz3EHlVVFNP6LN4f7G6UIWQEx8UaaRofvg076YsJGFOhwKUlMQd4OkGeHDWo1gDTjiu4CRufATO/Orcwizi3CVgKzJ70iZneRxBHCj+Cu0m8AvKaikcss35Bg7/ACPnGx8q8faKge+JO0qEex1Bq8ekXUja3BKrdarZR1ygZ2/RJIKfRUeFRVfUHcyYumY55Vg+3+9Mv48PKB1bCS2Vk0Q3JnMrhHwg89dzv4edTvqm6EKu3/tC0kMNmAT+krjHOB8z4VLsB6hWW1BV0+p8DXs0p7NB/iMlRHkRVn2lmhlCW20pQhIhKUiAByAG1XjH2zKdq69YnO/TbDz/AE46mQFG5aKBIAIVkI8uFdHVR3Tx23TjRWpKC029aC4bP+IpQWSvLsrKjKDPlxq8IrqM5vKQ3v8AEEMpzLMchzqtsZxNTqyo8eHIcqddJMbLzhg9xOgFRq6uoSTz+ppNzOS5vpEZcajp8n5NV9dToKHAEqA4nf64CvGX91K1jYU9wvDFuoW7x4TQEYtZDWzc5ZuM5VLGkhU7ijLTvbsPN8iVJ9dfahWD492Z7J8Zmzp5eVPRbm3dXlhSchKTw2kTr9TWsI42vD8mU3+R9YSltRBy51JaTp5A+tCb3rQurB9xtDAuG82mZRBSeWk76fRNOMDV2jjedefKZS22DlT4knT2poeru7vr1x4KS0yowSpKp05JnvH1ApnwY6f0BcrGsno//QbqTDlgkH/ykH2LdHrbrzt8svW7qCPiKFIdTJEpAIUkmRxiBxNSzAuhjFtb9gpIfSTmUXUpVJgDQRAGm331nd9BrF1MLtGCMuXRATpM6FMEa8aYgHxAWFdc+HPmC4tk8O1QUj+ZOZI9TUtYxlhxBWh5pSAJKkrSQBzJB0qKnqawyf8AorH/ALV/nVd9amAWuE9gLLtG7lZUsq7QnKgSNJ2JUd/3TU2dxF+DX0/xi3GNFxLedCFMF1IIh0gSVDSB3co3G08TV1f1kt/26PeufOjeHO3ed96XXInMRMJToVGB8zyo1/R/7yfY/lVc4LtJ+QxdO6xzoVfrkx6UQWZJI4Uww9rtHJ4CvL4zLI8WMGL9kEtjnppFFsAxdDaC25sdB+NbVYgJjJmI0FevsJcTJaAPgdfrWtI/TOS35A99agOEDUHUHhHCjuG23apTO6U5NeQ5xwg/KmjVkCAR3kH3SY/KiOH4YtbicqglKd5BMjloRrFb8eqUpZ9GN1iSC2H4WtAGjTaRBORMKV4Gj9u+sH9JI4SZHzmmrYWgJT2alCInf3o3ZNmACkgePCm1C6NxwAX/ACSZkzcqjU1uFxWZYFYG38aM0BiXdgAk6ACSTsAOJ8K5j6fY6rEcRccAUEEhtnMkj+7ToDqOJzK/zVdPWdgd3dWYas9SXAXBnCCUAKIAJInvZdJ4VXeA9Vd+6YuZZQDJK1Bav8oCjOnEkVWX0aQwt5J/1Z2LTNjMBRXKY/cTKQD4E5j6it39T2P1D/MaNYZhibdlDSEnKhISJ3MDc+Jpx2Z5VdRwtlG9lN/aFOmBy9qfYazkbJI1JIHjRDodhLbg7wnj+H41JcEwBtZUo5pSohI0gb+FefjxZSWU/I4dyi8MjdhYqcBVB5anj6CmTtu/mMJ0kjXbh9e1WTbYIgDdUSdJj7hTlGDND9AH+LvffWsOC8bZSXKS9EK6M4eFEgBRiM3KfDhzqX2WGhAkjU8KIJbCdAAByGlIpplTSqloBttc2Yg1mldYEV6kUQjBsctrrbWttNbK4zh5XkV7SrhDyK8isoryunMn/9k=">
            <a:hlinkClick r:id="rId4"/>
          </p:cNvPr>
          <p:cNvSpPr>
            <a:spLocks noChangeAspect="1" noChangeArrowheads="1"/>
          </p:cNvSpPr>
          <p:nvPr/>
        </p:nvSpPr>
        <p:spPr bwMode="auto">
          <a:xfrm>
            <a:off x="3613150" y="1184275"/>
            <a:ext cx="561975" cy="663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51435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514350">
              <a:spcBef>
                <a:spcPct val="20000"/>
              </a:spcBef>
              <a:buFont typeface="Arial" panose="020B0604020202020204" pitchFamily="34" charset="0"/>
              <a:buChar char="–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51435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514350">
              <a:spcBef>
                <a:spcPct val="20000"/>
              </a:spcBef>
              <a:buFont typeface="Arial" panose="020B0604020202020204" pitchFamily="34" charset="0"/>
              <a:buChar char="–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514350">
              <a:spcBef>
                <a:spcPct val="20000"/>
              </a:spcBef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5143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5143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5143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5143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endParaRPr lang="en-US" altLang="en-US" sz="900">
              <a:solidFill>
                <a:srgbClr val="000000"/>
              </a:solidFill>
              <a:latin typeface="Arial" panose="020B0604020202020204" pitchFamily="34" charset="0"/>
              <a:ea typeface="PMingLiU" pitchFamily="18" charset="-120"/>
            </a:endParaRPr>
          </a:p>
        </p:txBody>
      </p:sp>
      <p:sp>
        <p:nvSpPr>
          <p:cNvPr id="7174" name="AutoShape 10" descr="data:image/jpg;base64,/9j/4AAQSkZJRgABAQAAAQABAAD/2wCEAAkGBhQQEBUUEhMVFBMVFRcVFhYYGCAYGRwZHhoYHSAeGB0YHicgGRkjHBYVKy8gIyc1Li04GR4yNTAqNSYtLCkBCQoKDgwOGg8PGiwjHyQsLCwqKSwsLCwtLCovLywqNSwsLy0sKSksLC8pLCopLCwsLCwsLCwsLCwsLCwsLCwsKf/AABEIAHwAaQMBIgACEQEDEQH/xAAcAAABBAMBAAAAAAAAAAAAAAAFAAQGBwIDCAH/xABDEAABAwIEAggDBAYJBQEAAAABAgMRAAQFEiExQVEGBxMiYXGBkTKh8BSxwdFCUlNicpIVFhcjQ4LS4fEzVHODogj/xAAaAQACAwEBAAAAAAAAAAAAAAAEBQACAwEG/8QAJREAAgICAgICAgMBAAAAAAAAAAECAxEhBBIxQSJhUXETI4EU/9oADAMBAAIRAxEAPwC8aVKlUIKlSpVCCpUqVQgqiXTXrEZw0ZI7V8iQ2DAA5rP6I8Nz86J450qZt7e4dStC1MIJUgKBOaSlKVAaiV6e9c/4dYP4pe5JzuuqKlrOw5k+A5eFZ2T6+DempS2/CDWIdbF88ZS8GgT8LaEgD1VKvnTaz60MQbVP2krA4LSlQP8A8z7GrWwXq3sbJsFbaXlgd5bgkeiToBQ3pC3h6j2arZj4c0oSEqiRsUa86Bt5MavL3+AutQm8Rj/oNwDrskhN20B++jb1B29/arNw7Em7hsONKC0niOfI8j4VzjjGApLYctySkjNkPxAefHyrZ0G6eLw99KiSWSQl5G4KNsw5LTv46iiKL1YjK/j9do6UpVi24FAEGQRII4isqKAhUqVKoQVKlSqEBeOZikJSSmdSQYPuPrStuEXmdEKMrTofHkaG49igQvKN4qHr6RONOqU2uBx8fell3MjTZv8AQxhx+9X35APTkoaXiQSkArubYeYyOuH0LqZPjNOOpy37MXdwdShAAJ18TPsfeiNu2L5agttKp1UrbiTqeck+5509bwxNilRaBSIISAd1K0k89J3qlnLUoOcUaRpaXRg1/pg8cw7UZtYVlMj+CRl++olf9ocyiVHMMy1EwTqJk/rR/wAUZfYKVBA1mSsjj4CeEx5xXqlpLCkqEKjU76SqMp8DPjt5Usrlja2FziktaA2EIcSkKEhIGYE8Z4d4ESYM8NaiPSBkIfVAgK70bb7/ADmrFceAbQgAFRB7x2AEbxqZJ4Sd9DUH6aNw+OeQT7nej+LNu3a8mNiXTBa3Vt02uHvsVt2SS19n7zh+LK3nRmBzRotCU5YnWZq0q5/6q8bSzeWiXT2YCH7YZgQMy3FuCCRG+QbzKhXQFOUJ5LAqVKlXSoqVKlUIQHpO7kUsnVSiR6VD0sqcWE+IHr9TUx6XOp+0EaaD8BvQjDglJZJ3U4fbavM8lZua9D6p/wBaY96PGHCmIEQPSjGJtAIJOoG48I39KVnh6ULJHE1oxm/AQUa51wkacDyoyiPSDUvswtl2fxIpdtlDkr+H9YbDUH223oXjVuEKSCVDMspBSDBPASNJ5CdZ0qRO3iXQoQD8R24AkAe9OsDKXGnW+zU4pKMqklMA/qyoDKPPcQSNqXVJKegq1twyyI4YyFpkZoQtScxBAJGhyE7jeY4ga1F+sVAFymP2Q+9VW3ibRatW1KYUMiUNlIOZIAhMzoYjXUVUXT9QL6IjVudPEmjeMn/0Z/YO8fxaGOEX3Z3bK3YXluG3FqUMwIzJKiY1J4+ldB/2qYZ/3iP5V/6a50wJguPsJzZM7jaCucuXMoCZOgIG2tXZ/YJY/tLj+ZP+iniFtmNFl0qVKrGAq1vu5ElXIE1sqN9LseS2ypCDKyPQCs7bFXFyZpXBzkkiHYqvtXd9VGVHgJ5U2avuxvUlwdwCBI2EcKZWOKBK5Uda24jfh5xJAiBBJ/CvMOe3P3keJawSjFekIiWDJnXTh6ihmM48kWwJBzuLhBI23kzWLaJUFoWnNy57ffrTLrGCVWzTobyqSqDpx5eIP5c6PqlOxvIPKKjhEYtcTLK9T3ZBPnv+XzqW4Tj6kNlbSgJSAobjNEg/M1AisOJkd6SY+uVNbTElW69FSgjVJ2mNPSaxlxu+46kjaNqSxLaLQxbH1raylU6p+ZqqumKyq4nhkE+pP41IXukKFpVBkZtP4YB9IGb2qJYu521xCdZIQPP/AJJrTg0zjZmZW6cHHEQ/0JQhGKWaFJBSpTMgiRJQojTac2Wuka5lbSbbF2Cf8J60B8v7r8D866binqE9no9pUqD9IsX7FGVJ7x+Qrk5KKyysYuTwhp0k6QdkMqFCeJ5VX+KXyjJ3ms8RuSokk7a01we8AUQsgA8/9+Fec5F0r549DumpVxAjzanFBSAc2ykgE+tELFfZvBLySOYI4/jT5xKWroKaIKTG22u4o5jjja7cqUnUaDz3EHlVVFNP6LN4f7G6UIWQEx8UaaRofvg076YsJGFOhwKUlMQd4OkGeHDWo1gDTjiu4CRufATO/Orcwizi3CVgKzJ70iZneRxBHCj+Cu0m8AvKaikcss35Bg7/ACPnGx8q8faKge+JO0qEex1Bq8ekXUja3BKrdarZR1ygZ2/RJIKfRUeFRVfUHcyYumY55Vg+3+9Mv48PKB1bCS2Vk0Q3JnMrhHwg89dzv4edTvqm6EKu3/tC0kMNmAT+krjHOB8z4VLsB6hWW1BV0+p8DXs0p7NB/iMlRHkRVn2lmhlCW20pQhIhKUiAByAG1XjH2zKdq69YnO/TbDz/AE46mQFG5aKBIAIVkI8uFdHVR3Tx23TjRWpKC029aC4bP+IpQWSvLsrKjKDPlxq8IrqM5vKQ3v8AEEMpzLMchzqtsZxNTqyo8eHIcqddJMbLzhg9xOgFRq6uoSTz+ppNzOS5vpEZcajp8n5NV9dToKHAEqA4nf64CvGX91K1jYU9wvDFuoW7x4TQEYtZDWzc5ZuM5VLGkhU7ijLTvbsPN8iVJ9dfahWD492Z7J8Zmzp5eVPRbm3dXlhSchKTw2kTr9TWsI42vD8mU3+R9YSltRBy51JaTp5A+tCb3rQurB9xtDAuG82mZRBSeWk76fRNOMDV2jjedefKZS22DlT4knT2poeru7vr1x4KS0yowSpKp05JnvH1ApnwY6f0BcrGsno//QbqTDlgkH/ykH2LdHrbrzt8svW7qCPiKFIdTJEpAIUkmRxiBxNSzAuhjFtb9gpIfSTmUXUpVJgDQRAGm331nd9BrF1MLtGCMuXRATpM6FMEa8aYgHxAWFdc+HPmC4tk8O1QUj+ZOZI9TUtYxlhxBWh5pSAJKkrSQBzJB0qKnqawyf8AorH/ALV/nVd9amAWuE9gLLtG7lZUsq7QnKgSNJ2JUd/3TU2dxF+DX0/xi3GNFxLedCFMF1IIh0gSVDSB3co3G08TV1f1kt/26PeufOjeHO3ed96XXInMRMJToVGB8zyo1/R/7yfY/lVc4LtJ+QxdO6xzoVfrkx6UQWZJI4Uww9rtHJ4CvL4zLI8WMGL9kEtjnppFFsAxdDaC25sdB+NbVYgJjJmI0FevsJcTJaAPgdfrWtI/TOS35A99agOEDUHUHhHCjuG23apTO6U5NeQ5xwg/KmjVkCAR3kH3SY/KiOH4YtbicqglKd5BMjloRrFb8eqUpZ9GN1iSC2H4WtAGjTaRBORMKV4Gj9u+sH9JI4SZHzmmrYWgJT2alCInf3o3ZNmACkgePCm1C6NxwAX/ACSZkzcqjU1uFxWZYFYG38aM0BiXdgAk6ACSTsAOJ8K5j6fY6rEcRccAUEEhtnMkj+7ToDqOJzK/zVdPWdgd3dWYas9SXAXBnCCUAKIAJInvZdJ4VXeA9Vd+6YuZZQDJK1Bav8oCjOnEkVWX0aQwt5J/1Z2LTNjMBRXKY/cTKQD4E5j6it39T2P1D/MaNYZhibdlDSEnKhISJ3MDc+Jpx2Z5VdRwtlG9lN/aFOmBy9qfYazkbJI1JIHjRDodhLbg7wnj+H41JcEwBtZUo5pSohI0gb+FefjxZSWU/I4dyi8MjdhYqcBVB5anj6CmTtu/mMJ0kjXbh9e1WTbYIgDdUSdJj7hTlGDND9AH+LvffWsOC8bZSXKS9EK6M4eFEgBRiM3KfDhzqX2WGhAkjU8KIJbCdAAByGlIpplTSqloBttc2Yg1mldYEV6kUQjBsctrrbWttNbK4zh5XkV7SrhDyK8isoryunMn/9k=">
            <a:hlinkClick r:id="rId4"/>
          </p:cNvPr>
          <p:cNvSpPr>
            <a:spLocks noChangeAspect="1" noChangeArrowheads="1"/>
          </p:cNvSpPr>
          <p:nvPr/>
        </p:nvSpPr>
        <p:spPr bwMode="auto">
          <a:xfrm>
            <a:off x="3613150" y="1184275"/>
            <a:ext cx="561975" cy="663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51435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514350">
              <a:spcBef>
                <a:spcPct val="20000"/>
              </a:spcBef>
              <a:buFont typeface="Arial" panose="020B0604020202020204" pitchFamily="34" charset="0"/>
              <a:buChar char="–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51435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514350">
              <a:spcBef>
                <a:spcPct val="20000"/>
              </a:spcBef>
              <a:buFont typeface="Arial" panose="020B0604020202020204" pitchFamily="34" charset="0"/>
              <a:buChar char="–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514350">
              <a:spcBef>
                <a:spcPct val="20000"/>
              </a:spcBef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5143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5143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5143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5143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endParaRPr lang="en-US" altLang="en-US" sz="900">
              <a:solidFill>
                <a:srgbClr val="000000"/>
              </a:solidFill>
              <a:latin typeface="Arial" panose="020B0604020202020204" pitchFamily="34" charset="0"/>
              <a:ea typeface="PMingLiU" pitchFamily="18" charset="-120"/>
            </a:endParaRPr>
          </a:p>
        </p:txBody>
      </p:sp>
      <p:sp>
        <p:nvSpPr>
          <p:cNvPr id="7175" name="AutoShape 14" descr="data:image/jpg;base64,/9j/4AAQSkZJRgABAQAAAQABAAD/2wCEAAkGBhESEBQUERQVExUWFyEXGBYYGB0TGhgWHxwfHSYcGBkbHDIfIx8vGxoeIzsgIyosLCwsHh4xNTAqNzIuLSsBCQoKBQUFDQUFDSkYEhgpKSkpKSkpKSkpKSkpKSkpKSkpKSkpKSkpKSkpKSkpKSkpKSkpKSkpKSkpKSkpKSkpKf/AABEIAHIAdAMBIgACEQEDEQH/xAAcAAEAAgMBAQEAAAAAAAAAAAAABgcDBAUCAQj/xAA4EAACAQMDAwMDAgIIBwAAAAABAgMABBEFEiEGEzEHIkEUMlEjYUJxFiRygYKRscEVU1Rik6HS/8QAFAEBAAAAAAAAAAAAAAAAAAAAAP/EABQRAQAAAAAAAAAAAAAAAAAAAAD/2gAMAwEAAhEDEQA/ALxpSlApXxmAGTwBUe/ppHKD9FHLeHxujXZF+M/USYjI/sFj+1BIqVFZdc1GLLTRWRB5ESXJWTb84aSNUY5/sj9zXd0fV0uYhJGGUZKlXG1kdSVZWH5BB8ZB8gkYNBu0pSgUpSgUpSgUpSgUpSgUqLeowtZLM291dfRi4YIkudvvHvGT42+3nJA+MgkVBvTrU5zq7JdyNc3EcLWuYvdFDDE2DJKzHO+SSMHGMndk4BAAW5d24kjdD4ZSpx+CMf71+XNG6AuZYr4IZpngwsUcGSk2ZChkDkbWTCN7V9zfsAaurqDqRbmc2wWZ4AzIYoAe7duh2uoOQEt0b2s7Mu9gVBwDujLdZNpQguNkstpLi3P2g7ItyrlGbclxGQ0bKP0327sq1A6S9BreJIm1FZLiWQ+6NG2xQ8FvewYM3gLleMkAAj3VMfSrRBb2chT2xTXEk0CZJ7cBIVBkk+VXd5/ir3pF8+q7p4riSKy9qxrGyJJI6sxcuQC6AnYAoZWwGyMHmUadYpBDHFGMJGgRR5wqgAc/yFBs15kkCgsxAAGSScAD8k16qCeoM8Ms1tEqi8mik3vYgdwSRH2lpF+xSuQytKQuQR80G9L1dLdkppSCUZw15JlbZPIPbI5mYEeE9vjLCtO61W90mNnumOoW33GbdHDPG58r22IR1LfaqHcM7cHg1SPVkusX98UaC5j/AFO3DBsaNIlyNoA+wcYJbOPnOMVeHRHQMkMUD6jM13cRD9MOxeOD9owfL/HcbnAAGAOQmNncdyNH2sm9Q21htZcjOGHwRnBH5rndW6v9LZTTb1iKr7XZGkVWJABdU923JGSPAya29X1WO2gknlJEca7mIGSFH7fNRfqnXxPDdQ20l1HLb9mQvbxrMzJJhgyJu96YzuHB9p4I4Ia/pt17LqDSrP2UZY4yscZ3sfKvIWUlQpk+1c5wM8ggmeVVvpFeBpplEsBYq0kkVvb9tdxmfDzTed5BIWI4wmOODVpUClKUEM9TLC4miiRLKK/gL/rRFjHKPADwtuABALA/PI+M1WXQ2pvD3vpriFGeNVht4V7n6lxKsaNdTMvukj7oOzcThW8YYGberKWsc9lcSXU1lcBmWKZVMkXGG2zKD9pJHjyN2QR4hvpveRNqFrbLIshWQyOsUSx26NFFMuA4OZWLuH7nAGABkHChZvR+mRw3l7HGMLClvAn57axb+T8kvIzE+STzVYeoVvBJqMVhPMsEC3sszszBAsUscMxPP5dplDH54/apf6g9XnSLi5lUZa6tkMIIO03EblGJ4xxE6HzzsA+c1zNP9SLHTLKF5Y7m5uLhe7JM0TL3JiBuxLKACF4UbMgACg9Q30Et+V04XMFjHAEaWxhdvqJN4IXcEKYUZy/D/eNxFaaapbQWPfuLi7nvpHZYbT625WWM9wxiMBDvDYHJdeW4AXxXrovrLWWtxJFYh7VzK0ZjAdjM0rSncC+Qud6Z2gZI8nArtRaGlvHLfatE6PL245HibLqnbSN2uO1hShdAxUBgODjk4Djv1VqTNFauLsK5VTH7Eu2ZhnYtzGhQoArEuVifHlhgmrY0vR7aziKwokKD3Mfkn5aRzyx/LMSf3rj9CWlkYWntIXQSMV7kmS8qJ7VZSSSIyBlRwMc4Gaks0SspVgCrDBB5BB4IP91BXllqkOq3yy2OobkhMbNDtniKKjlmKrvVHD8IS6ttHj8VYcMysoZWDA+CDkH+RFUnZ9OWskUtlp6Pa/WO6iXvCeULCWytxDwY4iwxkMSSyhhzip70sLbSLe20+WffL8EI5GZJSBkgFUUyNtG4jJ/fNBk9TZZY7LuqC8KN/WogMmW0ZSjgfggNu8j7fNVj0PqUrTLBDPhblTp/1CKA39XhkKSxHOR7XiJBwfjg1cPWdzNHZSvbvCkg2le8VWN/eMxsW4G8ZQE/LDkeap2O4t01FpbaI2kwRRFaSKcx39zII2eNCNrJ2U3e32kbcbfgLB9N7K+G9png7IknVhGo7lxcC4cNNIdo2jIICgnjGT8VPKrPoXQ5TqU90IgY+9dRd2SbeVH1Mh228KjCgtyxkJJyduB5sygUpSgj3XFheS2wWyW2aQSBmW5XejIAcgDB92dvPHGeRVZ6Pff8Nvo21GS2hig+pCxQg7UkcxTHbn3MSJxGBjgR/wA6lvqf1ase2xivBY3MwVxM6tsEe4qR3FB2sSp5xjg5IyDUF9K9OtH1KEiOWd9kzyXU4DLLKCmOznP2g5LZJy55IwSEunutR1go1tax2UCHMd1dRLLcc4y0ERBC5GPcTz8Gq79Xujuzc2VvCZbm4mUlpZXMksrlgoBJOAo5wBjGTknzX6QqI6jp6HXrSR8Eizn7YPkOJIgSP8ErD/Og4npvpc+jrHZXjqy3GXhdc7Un/igLHySoV1OBkiUfAzm9WxKYxsXUNvYmy1q6rFnZwtyhByv/AHfAJxn47HqdFu058Y3CWEo3Htf6iMBgT4Iz5/nUU9XLWN7hGPZYxQNvAuGhuI1Ykb1jDbZI/OVwCcEbgKCRemCTLBOksUMG2Y4iSTvzLkA5un7jZlIx8jgeAMCuz1f1XFp9q80g3sAdkQIDSMBnC/sBlicHCgn4rh+nurWq2c8qw21lAshJKXCTfAO6d1JAfBHBY8ECtjpSOK8mub/asiSkQ27MAx+njBViuftV5C528ZABP4AQJOu7rULaaSyNrY3EkqRRRKoa5m3MPd3mZRs+/kIftfkV0bLpu/s4kvtTke72Kr3MQlCtGIXaWN8gATbCxbYWHIG0sMCvltBrUl1ZG0ihgihVROPpjZIp5LRe8l3Uc8xezcQf3Ew661OBoJ7aW3lux2e7KkZEYVASVLyM64yyN9u44RiRjyGHqjqS0uNKadYTqFo/tlWPhhGCQXCtg5VgD8EfdkYzVZado5SS0Omym+7sUosGkUbrJ90QkM/xhFckcYDNwvIJ6fpre3EltPbWavpjyFbm07mZklCKkci5dOVLKGJXkb/25xRWDSXxgliXSJ3ikS8lQERTRvJbqGtSx2K7sdpODjdzlsABNvRswrp7xxsZGjuJVll2lRLJ3D7wSTnMeznP4qd1UfpVev3YrdLkCGDvKttFEWyBI433UxXaG+Qqnn2k+Tm3KBSlKCGeqF9p8Fo0t7DFIxV44GkhE2JSjMq52krkr54/3ridKdT2d1e6bFaSGQW9nKjZR0x7YAOXUZ+w+Ksqa3V8blVsHIyAcH8jPz+9RbrK4a1nt74oXt7dJUmCkB0WTt4dVbAYAx4IBzyMA+KCW1C+rdZt7XVNPluJFiQxXCbmOACeyRk/4SP54rFB6r210Vi0xWu7hxkJtaJI1yAXndl9qjP8O4ngAcisOv8ApibiwuVZ0mvrgAm4kXAUqwYJGOTHHgFcLzzk5NBo9cep2lS2jpHcrKyyxNsQMSypPG7BcrtPtU/ODWh6i6vDe2v6el3r3B2bXewYsiCRXYbmHyARgZByR4Jp0J6dajYROn0+myGVSsjSPKzup8oSIyoTH8IGCeTms/8ARya0nt3lk+miWQGK1tJ7q6eZ1ydiRSEIseM7sLgKPKg0HJ6qv472E2q6dqNpbJG0iJHZmLfdZwmQilQmCc8ckj8CtLo31CGn3MFitvqHb2lPp5RH3BNIyMpRCqkLuMn3NyHB4xirL1LrW5hjMjaZdBRyWZ4CFXPLP25WYADknacYNcrqfqeTYjXGnboHZStwLpFVCWyjGWP3IM49+dvu+6gxdTepVzHcw2kVnPDLMAxldVuDGmcsyQ25cyEKrfIwQODXEtuqLm5vjaXFj9QURtk0wfTjImUP6q4I7WSuUwc+0lc8VLLLU2sWL3NnLFHIVWS5N19Zs+F7pc71jBY8jIBYk4yTUr1DSYLhQs8UcyqdyiRFkAb8gMDg8+aCqtV9TxcxPKtpPbzWZSeGV1Lxu5wHiLopAV0cqpJw+5T7TtrlWXqnZahIjamgjTs3ETRossgIaS3dCCoyG/TbkYwUzxkAW2ekLb6jvYfO5X7YkcQ9xFCq/aB2bgqqBxj2qcZANdgIB4GP/VBV3owLNkXtXF1LPHCpkjkeQRRFySwjQqFPuHJO79iatOvmK+0ClKUCoD6japNBPbyOgNqgZgzcxm8Pti+o49sSk7t+cZz8hcz6vjKCMEZB+KCA9IRwzarJdRxJEz2UbNsP3d2aQqXHgOYoUJHkbiMnGTP609P0a3g3diGKHect20WPcfy20DJ58mtyg8SyqoLMQoHJJOAB+5NQ626hs31aV/qbdljtERW7qEI7SylwDuxkhI8jz7Vzj509e0M6kmpdwdwxB7e2hJ9iSCIN3SucGQu4wSPaoXHkk1R6HdM2t7dXEd3CsyrEGUEsCDuA4KkfB/0oP0L/AEks/wDqYP8Ayp/9VFNF1zT7e2ubS6ngSKOeWFUkdVBgchwiqTkqEl2fyX8Vmk9FtEOP6oOBjiWUf54k5/ma0+jfT/TUlvU+kibs3OxDIomIQwxSAAuT/wAw+ef9g4ek+qGm/wDChZ3E0k0nae3YJEzs0eXjVicbeUCnyfuFTvpjqGMaRbXVxIqL9PG0kjHADbQpyf7XGPzxUY9GHvAl6l3btb7bgupKdvJkJZlHABVSAQRxhvxio7otnvsNPhKSPb3sLfUQQgbna3PtZMsApbK72HJ2KePcaC29B6jtb2Iy2sqyoGKkjIwwwcEEA+CP866VUvbdN6jBY29vo6z284YvdM+UjyeBkzJtdhwMw5GF/iG01clsrBFDkMwUbiBgFsckD45oMlKUoFKUoFKUoFQ71Tvpk09o7aeK3nlIVC862zEZBYRs5HuxxwR58/mY1GOs/Tuz1Ptm5D7o87WRthwcZB4II4Hxn96Cp/r7+1isWtrM3Ny77jeD6hmuDtY9tztUyLtAIbcyFUBHHjHHdXulalNc2enXDJOn6kbwSKInJyyo6bkK7xkEEjDAeRmrl0vo+KCVWWSZ0jBEMMj744cgA9vI3faNo3MdoLAYBNd6gpuD1v1EZ36RK342mRf9YTXzRfV1ofq5J9OuxLcTh1jVCUAEMcQBdgDkmP4X5/uq5aUFBdQ9RdR6uphgspbWBuCArRlh+Hmk2gjg8LgfBzVi+nXRlxaxQm8ZC8EJgiSMllRWfe7FiOXYhRwMAIMZyanFKBSlKBSlKBSlKBSlKBSlKBSlKBSlKBSlKBSlKBSlKBSlKD//2Q==">
            <a:hlinkClick r:id="rId5"/>
          </p:cNvPr>
          <p:cNvSpPr>
            <a:spLocks noChangeAspect="1" noChangeArrowheads="1"/>
          </p:cNvSpPr>
          <p:nvPr/>
        </p:nvSpPr>
        <p:spPr bwMode="auto">
          <a:xfrm>
            <a:off x="3613150" y="1208088"/>
            <a:ext cx="620713" cy="612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51435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514350">
              <a:spcBef>
                <a:spcPct val="20000"/>
              </a:spcBef>
              <a:buFont typeface="Arial" panose="020B0604020202020204" pitchFamily="34" charset="0"/>
              <a:buChar char="–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51435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514350">
              <a:spcBef>
                <a:spcPct val="20000"/>
              </a:spcBef>
              <a:buFont typeface="Arial" panose="020B0604020202020204" pitchFamily="34" charset="0"/>
              <a:buChar char="–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514350">
              <a:spcBef>
                <a:spcPct val="20000"/>
              </a:spcBef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5143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5143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5143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5143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endParaRPr lang="en-US" altLang="en-US" sz="900">
              <a:solidFill>
                <a:srgbClr val="000000"/>
              </a:solidFill>
              <a:latin typeface="Arial" panose="020B0604020202020204" pitchFamily="34" charset="0"/>
              <a:ea typeface="PMingLiU" pitchFamily="18" charset="-120"/>
            </a:endParaRPr>
          </a:p>
        </p:txBody>
      </p:sp>
      <p:sp>
        <p:nvSpPr>
          <p:cNvPr id="7176" name="AutoShape 2" descr="data:image/jpg;base64,/9j/4AAQSkZJRgABAQAAAQABAAD/2wCEAAkGBhQSERUUExQWFRUWGBgWGRgWGBsfHhoeGhwcGxgiGhYiHiweHh4kHx0gHy8hIzMsMSwsGB4yODEqNSYuLCkBCQoKBQUFDQUFDSkYEhgpKSkpKSkpKSkpKSkpKSkpKSkpKSkpKSkpKSkpKSkpKSkpKSkpKSkpKSkpKSkpKSkpKf/AABEIAHYAiQMBIgACEQEDEQH/xAAbAAABBQEBAAAAAAAAAAAAAAAGAAECBAUDB//EAEAQAAIBAgQDBgMEBgkFAAAAAAECEQMhAAQSMQVBUQYTImFxgTKRoVKxwdEUI0JigvAHFjNykpOi4fFDU1Sy0v/EABQBAQAAAAAAAAAAAAAAAAAAAAD/xAAUEQEAAAAAAAAAAAAAAAAAAAAA/9oADAMBAAIRAxEAPwD2ojEDjoRiJwEZw2rDnEcBx4jxJKFJqtQ6UQST7wIHMkkADqRgWzvHszUIgGihP7N2Im0tupteLAGBO42+0eXNSgyKRq8LgE76GD/h88CRqliGJJEdb7+s3+WAvVLaYdw15YlgBtYyRLEm1+RmcaCZiqbd84BtKhZ9mKkD6n1xSdAKWhF8TiJiwBIHMQWtAjb5Y6ZLKgkUgZkeKIInoeVrGR15YCrQzWYSsD39RxIMNfwmZ1J9oQfXyxcXtdVUutSkgKlgG1NpOkEgEQSCY3EiPYGXDcmajuJsqAD1JIs02/DFPifDBTteYm0cvLaDgCfgvFRmaK1ArISSCrRKspKsD1gg3540IwGcJ48Mu3dsv6o+MNeRqgksOdzJjaefIyAjATAw4wsIDAOBhsOs4WAQw2rEsKcAxGGjEow0YCEYq5/MFKbsIJAsDtOwnyk4qdoeJtSCKti5PigGAovANpMjebSYtgdzvHWA8TMweFAMbiC0gACIv7+UYDrXzzxqVzMiWMTy26fSPY4xxVAGoWuRA+I7wI3P0G088cKmeCjTJ0mSDFwek/zucVq1JWgpItAgEERBNwecXPT54DUyWaZ3ZnAAQCZMQDsB8+W5O2NbLVO6LOAGA0iD+8Dv057+mBmmh0mCoB8j5HmZOwMeXKcaHDst49TCG8hsWNotfYj54DT4dm3Gpk2ZgSB9OU84/DfEDn6VVj+kMUIsFEliZMDaekAc/ljW4Vw/UAx8JW3h+0J/Pb22EY0uG8LWiLXaZLECTYDf2wFXLcHpvpY0yqqQVVtzAAlx7WU+p3gbMYp8V4mmXpNVqfCIEDckmFA5SSedutsD6ds3FaijpTArsAqKzlwpYJqJ06SASJ2tqIJAkgXRh8MMPgFhEYY4fALEcSOGnATwxwicMBgMzj3DjVpeEAupDpPMjcTyDCV955YEs/RJV/1ZCEDULjSRIZTzA5+RjywZ8YqlKNRgYYI2k+ZEL9YwInNOQUC/CrWMfEsgiT8554AQNA6TLBQRF5OrnAEzidOtGkFzAFo5dRM+nzxDiVIWCghpmLzswI8t+u46HGfw3OOaiyo0IGsBqJ1X36kAG3PfqQJuGPUYEJqubQTFxEx7C5HPBrw/hSkXJkEXFg1rHy57RgO4a9SojNTAACydtosRtPK/nPPBBw7P1EdWey2pE8tyZ8om3v1sBRSpBRCgADkMdBilxHO92kgAuSFUHq1hPOBufIHF1cBl9puBjN5dqRc05IYMBMEdRIkb48hzOafLilmKmp6tdWq6iWWXUU2pEkEM6A1CwUmS1MXPL1ztZxA0MlmKqwStNona/hk+kz7Y8vr0qdKmEcd4nd3QkWjx+AFrSbkyNjcXGA9b4Hnu+y9KpMlkUk7XiGt/enF/AD/R5x5EpLQJhGdxSYlfiJko0EiSSSCOsbkSe6sA+FGGnCwCJw0YkcNGAqcXzFWnRZ6KCo6+LQSQWA+IK3Jo2m0wLTI6cN4gtektVJ0sJEiCORBHUG2ML+kPP1qOSNWhU7pkenJgEFWYIQ0iw8UyINt8AfA+0VVJUtVZZUgJWF5USYanB2+/mZwHrmaQFSCQPXqLj64wOIcMqQGTSQY1C3mDB5iD8oxg0u0SEeGuKTGLZiiqnkP7dFIknnGLJr5lqZ/6u0NTfvR/pMx/DgMzO9n6motUYL10b87E8uV74Ee1lXMUUV1VYlZvPSAACPr9+CfM5uo1mYgjcQB052dcYPEqDMHDMxWDMHaxImdIHW4O/lgLHZrjwrMDpgKAGEQBJ5CZiIvt+JfTyI1khAupGty8QEwZjkGnoGiwx5v2ZY5TMd6GEFCGDq0sphiAIOoHTBWeY8jjjxDi7s4QoF7wqNQaO7BaFGuCAQvMbXtMjAFva6stCmuq4dmYRpJbSRr1GfEWB3N7wTfFjJdtGVzEIGYz4GF56owXyMiZj0wFcQyaU9c1aOtaxBNOpr8LSGKhPgCCDLXkyL4t1iahJQFgRfTHiYmTci3KZI2PMnAH1XtL+kUalJvGtRWQ6GUxIiwKLcb3PLANkeI610QNXiVv2dJIvckCzW9xHLGVnso6J3h8KmAANVgeciwPMgX39rHB+xZhCahV6niCSZWNiTO/7Ui249Q1Mjw/MgrRpIasFqhYHdYRWEsxkyRN+sYLOGZ3iRrBDrp0juarJIGkxBYlidUWB5na2AzgTZmnW0vXM03NPxItSJPxKCImLqSftAG5x6FQ4FVDalOavEgOKaHzNNyTfngNnJrWoJUqV6pamBKqPER/FpBJOwHnyxc4PXrVKQesi0yx1KiknSp+HWx3bmYAAmLxOA7ivBqnfUqTEgVDcGrUIjUOQ0gkEAgQfXBL2XVv1oNRmCFKaqZhQEVubMdXig3/AGR5yG3GHwiMR0YAD7RdrqeZp1qAKinU1Ug5PxNMCNv2htfAVT4DTUsSGGk3dSwAIMGT+f8Ath24WKNaotOiSadd/GaYghak/G0cuY2i2NReJrFUaHAYEgxqkx4tiTv/ADywFR8s6L4XDyFkVBsCJNx1Nrjn8sypnO6eWV6JHh10pOw3lbi97jmMEdTKggd3pKtAJkGDcx6CIjlirmMsEU6gACrmTtAK88Byy/a/MhQDWp11+zXUPF4+L4gcT/rTlG8OYoPQYc6D6gDE/wBk4gWM2xiZnKgLVbSRYENEEwTdWibER/xjLrujiS02IDL0Nr+Y/CMB6BW4EaiCpQmtSJViZ0nSSAZpai06ZGw3nHDLdgaYFP8ASKssVkIiazYSdRBkn2+uM/s1TpvVod4jAHSfBqvAJN08VxPzx6RR8LjuMuQdLeKr4ZBKczLmI2MbjAYOT7DUQmpBV0kah3nhI6eEhWHob44nJojakFMGTdR4uXl93TG5xrN11hWamAYJCKbCT9qSbA/T0wP8To00ILFn3kFjH+HbAY/bvPd5Tp0zU1AKzG86fEABzOwmf7vnNrLVk/SAARHdA8gL9I3Hiv6HrOAztjxgLmGphF7tAJUGB4lE7CL2vjhle05SurqpUKqr8UmAABbSNp28h0nAFGZIXP6jcVaZAYG2oaGWbxcFh7nzx6GtKpUyfe/pNXVomE0rDCzCQJNwb88eO8V7ckuHFMWGmTO6gBj+0QTq5dfbHo3ZfiFV+Gy1SjD95JdjqaSZVRNvnz2G2AbivDpp06igtrYKSZdpLso3mYjbBNwjOU8vTYVKiUwHEAsot3dPYD8J9TvgazGbU0AveVS+sEKoCoPHJbYHURcQdyNuWbk8g4qBcop0gKqByC3hUAkmYG0++AOj2upsQKFKtXllUtTpnQASASajQsAXte1sbsYEspxHiaWfKrVFvEKtNSbesfTG5+nVv/Gb/Mp/ngB3tNSHfElaRBjmdQ9VkRgbbLqWNwRygHzkdOeCXtNkJqM4oPyJqeGPUW+/6YwGExDLYg3ibecjAUs5lVAldQYXm+rfy5fPn78RnmPhfxKV0zzuQekT4Bbzxq5ksyao843m99vLFCvl4lgARBH2b772HrP4HAVcxxGk5qISJCqArQNUT1kcxtOAcDS70/szImRYkch6fzvv5vhSVGP61QpMwo7xtRvYiEA2AvPyGIvw9UU6KFSt4d3qhdzyRPFcibt/uBD2IqgVsrJj4d45qRv6Y9BftJltevvk0oKiMZsG1JaduR9YPTHlfCXmpSWsj0EJOrRSgBRuRUALwN/iwW5DN0MsA2XQVT4/1lRdOkFgUAnxE3M7e22A1eL8VSuUKLVZVJ2QBWnpUYhTBjacDnEiWDM0LeYLE/la8b4sZ7tQ9T+0qhYkjRpWLfau/wBcBnFsu6uVqB2mAGIJNxeGO5HUWwGVxTh7V61QgjxRDE+QAje0lR7DecU83w1l8WmQ28cpM+Jd1sQZMbjG1lc6tYqdyQqMIG4UHb2n+H5FHB+F0TTMhmbvKgmFIgGAFYiQOU8x6YDzunlHdKjaCwl78mIANja5I2HTHoXZ/Kd3T8aiZkSpAEqpNyo8/I7ixxoU+FpTIX4hpYAsJBAjUB4jYSZEgGYIvaTAq4iBJ+EAC/p64CzkryYkX+wefQX+/Glk6AMH9Hd4+ySv3KPlOKuhpkSR6f8AAxdymczAtSOrnptH1/DAE3Dfh/szT2sTM/j88W9OMvhudrtAq0dP7wKj/TqJxpxgB/tQ7B6arkmzOuZbUAqFYjUCQLzvI2xi8RytYU5dKFDYBdZ1H2BI/wBWD3GRnezVOq2pmqezD8pwHntSSDLt0lFUAfxXYR6zjL4k6rGzeYu1otqPtg14vwJlJWnSqOotJGqfcXH82xi1uDU4Iakt7GR1tf5fTACjZunIBtyEFT8Nx4g0CL4uLXAuYB+EttfcXMD5E8ugxa4lw+nTACqBJACiSTBtYiY3vOw6A4uZHKkQzgKbR0FvtdYi/L7w5KqPDGIX4Q3O+5MAeY5bHfaTks0habj7DMYt7ifQ4uJwikZMFD9pCFJPUssFvefyzMxwjMAkKadSnOrVpTvBvYkgAqZncGwvEghzyHY0CoHqFZB1FFYHVJkCJgDbrYcrkkFSgjiHpAqDawm0fu/f9MDnCDXarFYsVPOGQi/sht9mTI+RL+jAXDMD5x9TgMr+oOVJ1KHpspkMjtPsQP56Y70OBVaWoJmSQTI7ylqYSZsQyn5/jjRVW3DBtoMCfmrEx7YlTdwSRc7QwN/MDc8zAE9AdsBSzGRLAF4JAhiNUETOzE6SeqwJ6xjtTyXSfQ2+4fli+HqQNVLxEREr94P3HHQ0Nrj3Ex8zgKlXMqkajK+SrPoCb/LFzh+Z4fWYCHL/ALxqH/1Yx7xgi4ajkAtUQj7K0wI8pk/cMaSjpgI0VAUBbACAL4nhYU4BYWFhYCpxSm7UmFOAx2JYj6gE4EP6pZxx8dIAzJ72oW9iUj5j8wsLAVcp/R1mEZmmidXV2Me5pSSeZ8saK9k8ytlNIbXDuCBzuEGFhYBq3Aaw5Uv8R+/RiQ4LX3mn03f8jhYWA55js9WcjUKW0XJNhtc0/X54hT7PVRIDACf+4xiOg0wMLCwF49mcww+NPdnP4DD0+x1SBNVB1ADEfLUJ98LCwHQ9kG5V49KZ/wDvEW7GuTJzTf5a/icLCwCo9hVDScxVMdAo/DG7keHClMMxmBeLR0gD64fCwFvCjCwsB//Z">
            <a:hlinkClick r:id="rId6"/>
          </p:cNvPr>
          <p:cNvSpPr>
            <a:spLocks noChangeAspect="1" noChangeArrowheads="1"/>
          </p:cNvSpPr>
          <p:nvPr/>
        </p:nvSpPr>
        <p:spPr bwMode="auto">
          <a:xfrm>
            <a:off x="3613150" y="1200150"/>
            <a:ext cx="733425" cy="631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51435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514350">
              <a:spcBef>
                <a:spcPct val="20000"/>
              </a:spcBef>
              <a:buFont typeface="Arial" panose="020B0604020202020204" pitchFamily="34" charset="0"/>
              <a:buChar char="–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51435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514350">
              <a:spcBef>
                <a:spcPct val="20000"/>
              </a:spcBef>
              <a:buFont typeface="Arial" panose="020B0604020202020204" pitchFamily="34" charset="0"/>
              <a:buChar char="–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514350">
              <a:spcBef>
                <a:spcPct val="20000"/>
              </a:spcBef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5143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5143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5143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5143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endParaRPr lang="en-US" altLang="en-US" sz="900">
              <a:solidFill>
                <a:srgbClr val="000000"/>
              </a:solidFill>
              <a:latin typeface="Arial" panose="020B0604020202020204" pitchFamily="34" charset="0"/>
              <a:ea typeface="PMingLiU" pitchFamily="18" charset="-120"/>
            </a:endParaRPr>
          </a:p>
        </p:txBody>
      </p:sp>
      <p:sp>
        <p:nvSpPr>
          <p:cNvPr id="7177" name="AutoShape 14" descr="data:image/jpeg;base64,/9j/4AAQSkZJRgABAQAAAQABAAD/2wBDAAkGBwgHBgkIBwgKCgkLDRYPDQwMDRsUFRAWIB0iIiAdHx8kKDQsJCYxJx8fLT0tMTU3Ojo6Iys/RD84QzQ5Ojf/2wBDAQoKCg0MDRoPDxo3JR8lNzc3Nzc3Nzc3Nzc3Nzc3Nzc3Nzc3Nzc3Nzc3Nzc3Nzc3Nzc3Nzc3Nzc3Nzc3Nzc3Nzf/wAARCACnAN8DASIAAhEBAxEB/8QAHAAAAgMBAQEBAAAAAAAAAAAAAgMAAQQFBgcI/8QAQBAAAgECBAMFBgQDBQkBAAAAAQIAAxEEEiExBUFRBhMiYXEHFDKBkaEjQrHBFlLwQ2JygtEVFyQmMzSSwuGy/8QAGQEAAwEBAQAAAAAAAAAAAAAAAAECAwQF/8QAIhEAAgICAwEAAgMAAAAAAAAAAAECERIhAzFBEyJRI2GB/9oADAMBAAIRAxEAPwBdoYgC8MGesc4amxmmlVtMy2hiSyjarCoDbfrFAEG29ukXTcqdOcYBfUHUxUOw4MP8t4vnACwLQhvJcWkEBothpBtCO0GIYtxBBjW2ijGSGpB0Jl5AYkHWNB0iY0CyWOkArG30lG0VgZ3EE2j2W+0SRrGhCXESw1morFMuspEtCdhKhssECMkAwbRhElowFkaQMuseFvL7uKwNAlyAQgLxgUIxWIg5ZeUxDGK145ZmUERqsYUNM1JqtpZS+0Wj2jFeSytAshXQyAQ2bMbybQGCFvAbQx2lrjWKYXgJgmAYy0jCACDvDAvBIhr5wEU2gsYpjbaNPiJEArEMoNIQDtIVA5wQ1iICJlgOlo8WIvBfaAGNxBXYxtSJ2HrLIegTrKAvCAJkEYrCVZbDTSWssi8gpDAIQ0h5ZMssCCXLAlwAoCEFlgawwIgABtDva0plsZRuTmB02tAYwNbeMzAiJ3EEEg7xUOx63B8oRF9biLFQMJXO0B2ERaTS14Si41kKWEQ6FhAYLCxjBoZT/FAQsDUzHjOIYTBLmxVYUwWyg2JF+k2EkEWtbznyDtLxCtjeKVnqqabocjJmOhHrMeWbh0VFJ9n1aliKVcP3Tq2XwtY7GQgz572C4hVTjZw9RmZcShVrm/iAuD+o+c+jlNZfHNyjbJaBW9pZBMLL4YSLcyhUZXQxRpkzc9PUxZUCOxNGUUyJYpTSEkKG0LDEzhCNpMpj8soreFjHqsZ3ekoDpGLKAAU4JSOtKykwsGjPlsYxBCNPWEqQtCJklZI1UPWFkibKSElLiD3c1Kkgp9YrFRlCWicdiUweGevVDFVsPCt7EnQkdJ0O6F5GoLVVqbKCrCxB2Iik9aKSV7PG4/tfQTDVaAavSxdg1KrhzmQte4BzAEA21BG31nYwPaXhWKwdGrV4hhKNapTDPTqVMuRraj5G4l1+x3BqzAnBBOoSoyj6XtMtfsNwdtVTEUjyyVr/AKicyXMndmz+VVQeJ7T8Dw5seIpV1/sabuPraUnafgdViBxOgNL+MOv3KzL/ALvuFOSWxWMtbmV/0nI4h7OagYtw/iSs3JcQmW/+Zb/pHlyruiJKHh3qnafgiPlPE6J9AxH/AOZ827UrSbjeIq4XEJiKVZzUDU2voTfXz1g8a4HxDglRKeOohQ48DocyN6Ec/LeY0UoviHxa36SJSlLTEtI9J7OqeGHFzXxFairqhWijsFLMbbX3O46z32I4xwyhUNOtxDCo4t4TUHPafIqZKMGRzdSCCND1m3FVcbxjEUVYNXxTuUXKou9+Wluh+p9Y4ycVSFZ9VGPwSi743CqLXIesiECwPM9CPrMf8R8FFQr78mh3FNyD6HLtPL8J7DY52duI1VwyEAjuyKjE39bafOdvD9hOHA3qYjFVAOQKpf7SsuV9FJQ9HY3tVwqlQqthsR39YLenTFNwC3K5IFpzODcf4hxCsuFp0Vao5Bq1i5YIt9bLoFAF7Dz5melwnZ3hGFH4eApMetb8T9dJtShTor3dNKdNSfhRQB9BDHkbtsrKKVJAIIWTNrKZGXYH5wiTa3M6CbmQl9DaCUFrg7x4w1R2tY5uhjHwdZVF0J9BFaCmUlOH3Z8oVMHpHovlLbBIQKflCVPKaQo5iQICZOQ6FLSBhdwPKPVJbC0mx4mdaflGLSB5R1MA7wwpDAiJsaSErRHlI1HWabc7awgAN5OQ6Rk7oDcQhTFr6D1mhgDsIoozMAQLR2MAam2X5xbpe/lNRBtbpAVCW2isVGJxblAC76zomgCdRBbDqNhLyQsTxntAohuzjaXtWU/QGfKG0JsSPuJ9j9oNN/4WxPd0naz08xVb5FvqT0Gwv5z5DVAta1raTn5dyChSm28+geznh4XC4jHuniLClSYjUaXa31UT57qJ9P8AZ1xahiMEOFlEp1qILLYn8UXuT6i/0+y43T2Kj1ipcSmXuxaaAhvtIyBviGk6L2KjIBmaa8LgVrtcsABuSYzCYGpiqmSguvU6Aes7dHgJp07HEHOd8o0kzmiox/ZwcZTpZkCtnKi2m1powfDKL0GasfGToek1cQ4f7oA7NmubbSYfFUKVHJe5kOTa0Wkr2bsHQoDUZXfqNbCPc0MoDWveYqPEMPQpttdukHC4jO56HmZm7NE0cdaNoxUMaGHONRM/wgW6zpcmY4oUiawzSBOke9IU7aggjrIoJ23kWVQnuiNpRpk7zoGg6Uw7gAHpEkDoYsgoy92DzlhSvWaQF/lMmnNBCwoSpvuIzKG2MPu820ndGIdC+7trBZbnW8eFsLGCwsbmAULyjy+smW2w1jQFPISZV63gMWAw5WhWvvIyncEyWYDUwEeW9oyBey+IcA3R01Fri5IO+3ynxirdm9RefbPaI3/JvEWBIyqjG3PxjQ/WfCWxNTMbhTbymc3TIY8oCJ2+yFb3XtBgKgNvx0U3NhlY5T+s86MU38g+89b7NuE4btL2kXh+Lr1sMvdNVV6JUkstiB4hbz+UnMSWz7OuDqk2ZQvnmG8uphMmmbUm1jPS1qAqFbPkseg36zPU4a3eZhVFU3vZtLTRchrgDwzDnDUCWsGOmkPvahuM2UDnGvSdaeV6gA6DW059alWRh3INQeWlpm3Za0JxzjxhiX05icGrTs2a+/ITvNga9R8z1UW+6b2iavC6SrmeoR1sLzWEkiJxbOItNncAdZvo08pJL69LxFX/AIaroTl5XFotqqrq73J6S2sujNOns1HDsvhYD1vG0kdSACPnN2JxuHNI9yEzEWFxrrOaKrBiw+sItvsHSehtajVDXbKfIGVTqOgO6+kbQrUDpXzHz2E1NX4eEyZdPK94m2tUNU/TKmJcXub36y++byhV3whQdybHzBJMzd6OkaVibodnaX3ttYkVAecvMvWFBkNWv6fKF342MzjLeFpyhQ8mODjkZTP5RUhP96FBkW1SB3yjaQpfp9YDU26GNJEuTCNcW1vBaqCNGIg5De1jeMTCuyFmUhfTeP8AFdiTbPLe0Ou1PshjilQAtkXW2viGms+HHefcvahwmq/Y3EVkplVo1KdUkkbXt/7CfDCRy2nPy05aGk/SyZ6z2WV6lHt5whqea71Wp5QdwUaeSmvhGNqcN4lhcbRANXDVkqoDzKm9vtMhp7P1Q1TFAgGlqNN5TYnEga0vnecvhvFPfcNRxlGtalXprUQnmpFwPv8AKbanFKFrG5I8pSjJm+UaH1MRWqU7ZbzPTr1aXxWUesynitmOVNPSZ8TjjWRly2JmkeJkS5Yr06dTH0h/1GMzVuIplLArlta15xWJb4r+nSAVPSbLgX7MnzsvFV2qVCxbN002mYhibmOKGVkM3SSVGDbbPQYjhoDF6RsDyPLyihgKmW4dP/KNCPkF2PzMEqL6zlU3XZ0uKsR3Tq1m/wDkZTo5jYso9RG5QOcIAeRjc2JREiiPIwhRHlHqOVheOWm1r5FMnNjxRlXCsRohtJ7sOhm5azAbg+qmCapbe1/SLNlYIx+6y/drc5qzXl/KGbDBGUYYmV7qehmz5CTWGbDBGT3M/wBCWMI41BE0+LoYQLR5sMEIo0SlQMwzWmsuMwa9jyBiiX5aS7t0PyImbdlJUc/tiKdfslxqjVsynA1Wt5qpYfdRPzA4GY2Gk/S3bQMex/G+7zK3uVTW4Pr9rz80v8R33O8hkzPS9lODnjXBuP0KNLvMVQoUsTRA3JVyCPmrH52nmDv+4n0b2IE/xFjwGP8A2Oa56irTt+s8x264WvB+1nEsJTVlpLWL0bj8j2Zf1gRR9H9lGKOL7LGiza4TENT/AMrAMPuWnsTTWfO/YfVviOL4VzoaVKqF8wSCfoZ9V7qmN1M2jyUgwyOb3V9hK93J5TplEGywHa2lgB1lfVh8jne7HpKOHPSdFKig+PUctJdXEqLjurjnD7MfxRzRgizW29ZTYMLuw+s2viabDSlaZ6jqTcLaL6SYfOKRvDZhZkHrBZU37wDy5zAcfRp/HXpr5s4H7y/9o4fLmGJpHz7xbfrM1Zpo6KpTt4WzHzMZkUjZflOZTx9FtRWot5hhGe+Ujs9I+jRbC0bTSN/Ab9bNtL/BVRet4yeQvMi4pLfGv2l+8X+Flb7w2GjaETfvD9IV02BuOtpj94UDx29SYIxlPYVUt0zCGwtGy4HW3U6QldT+YD7zCcVSAvnT1zCUOIYdtO/pE/4wTCmFo6IdTot/UiEGUHxmw9JzjjKRNi6k/wCIS1xKa5Sp+YMKZWSNz1qJP4d7ee8Fqn8omM4gAWutpBiFGyr6xCs05iTqwHW8MgMPA4PpczGMRcbAQDX5G/1Mew0PxmHOJweJw5UOtWi9MqbjNmUi33n5aYH829tZ+nfegjKw0IOYG/SfnftRgm4dx7H4bumpomIfuwQdULEqR5ZbSXaJns9t7D0UcT4rXKnMuGpoPm9//SaPbZgczcM4kqqPC+GZgNT+db/V/pK9kCnAYXir4qn3bVHoqveLlJFnP7iel9oGFHEuyeMpquapQC10tp8J1+xaNJ0StxPD+xnEGn2mxKKxXvcEwY2vazKR+s+yGuxJJYnXTSfEfZK70+09ZqYUoMK+a5F7XWxHXUD6z6+cSByIvrqIoji6N3eOTbNbTcgWi2qMRpUHqGmM4gDbT0i2xf8AVxLof+mssTuxPzguqBdGLHqBpMhxa9R9RFvjKYGtRLD+9HsVI1v4VJPIcxBBVkU3AJE5WI4xh1c0lqUr92zkmqNh0i043ghVXC+8I1QUgxINxyEFkGjwvvgDZVQhh0TXTeQY0XGbNr10/UTjjFV1AQrUI6i15bYio4Js4udyb3kqd+mNHcXEK+pNIeRIJk79CdEzf4FBnDDVPX1MMPVFtTvBy/sZ2+9U6tTcDzUD95YxCg2UuPLMJwmqktrffXfWaKeLwwGU0XBHNU2icn4M6ZxLDRQT5Z7kfaWa4AH4bDrdZzPeaTKAr1RfrTIhM6Ne9a2ulgw/aJcjXYUzoitY3OVR6QveVtq4NuVh/pOPmpqbklvkf3kFaiD+YA+f/wBjzsDq+9IdURSflLGKa9lVlPO1v2nEetckKNBzMiV6liqstuhAtKyYrPSUsbi1+CtUT0qH9jKqcRxViKmNqH+6arf6zgmviAgHeUwD/KVuJFeiBd6zseeVf3kKb9KOucaBdmrN63P6xdTE1DqjVioGuYHScDH8Wp02q0sGng1C1m1ZhbboOum3nvMVPitbMorVHqAAWBc66/15xZvwdL09W4xVRAaZK94CqM1bJqdL38pkxHZbGcQrtiuM8Ww6XAUsgNU6ctlGnrOOOP4hSKWd0o30RGYZdfXf0tNDcdZqZWrUrVFJ3ZiSPPqN9gdbC+l5EnJmicUegp4LJhqVKlj6tfuVsWq0wQAB1B0HL9ojHJiDSemmNXEUKihXR2ZD5gbj+tpwK3aCotUrRQrTBAAYm/qTfUwP4hxNMsO6RlawJa9zbzH9aRJzH/GMPD8VwnEHG4TNTABswqhrAjnoD9RHUe0mKQkVVWq19bllP2NvsZT9qHxAy4ijno2AIL+m5tr9pwGdWcmmCi32zX9JpFuqZlKvD19HtHgqtkq0MXRbm4qZx9LXmqlxDD4qqEwWNLvYkU6tN1Ok8NlfdHI5g9YBdkqXBNxrcaWPlKd+MSa9Pe1amLALKBUW9vw2uR+/2mCpxeuCUVPEv5WuvPn0mLh/EMRxC61cdQw/hUXrPd9AL2v+hP20nWGG7ymoq1lrrbSoVsbE23uR9DMpz5EaRhF9HOr8Rqe8M5UAMLgk32uDr85mbGYjOjAhQqZQyneHxKjSwyqaiYimjHSpkzUzptff+vnMLktVF/r6+czznQ3FI1HF6aJf1MhxJKqMo8yRJJLwijFMNayucoJXyAP+sZa9rDTzMkkiaSehraLqZ0W4UMtrzOcQw1XQ+UkkfE8k7CWjTUxQRtR42/Kh0EH3itVqBadMN62kklSSirQsmMHvJLXSkuXe7E/oJmNZWYZu7v17q8kkUHYGijhqmILgtSWwJP4fIQqfB8XVpd5hsjoNyWy235fIySRfRo6FxxYhKOVGvWqAKbeEafKPxVPC0sJUZu8FQrZNb3vpfeSSSm29kKKSZ5ouS4RVCi9gOV5TglsumnSSSb0ZlDMwtfQSxkYfmsDrrvJJFQ7G06f9rz5gxrAFRnkkiAx1Sqsy209IOchSoVQR0kklCQ1HLZR0FoNhUc9RJJKTJYRXL8QHymjDY+thge5dkva+UlbjztJJK7FbRvXi4xZSnxBC9MtrkOW/rOtguH8NrYV0w61wARlYMLrfWxuP3NpJJjyKkbcbcns//9k="/>
          <p:cNvSpPr>
            <a:spLocks noChangeAspect="1" noChangeArrowheads="1"/>
          </p:cNvSpPr>
          <p:nvPr/>
        </p:nvSpPr>
        <p:spPr bwMode="auto">
          <a:xfrm>
            <a:off x="3613150" y="1119188"/>
            <a:ext cx="1065213" cy="798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51435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514350">
              <a:spcBef>
                <a:spcPct val="20000"/>
              </a:spcBef>
              <a:buFont typeface="Arial" panose="020B0604020202020204" pitchFamily="34" charset="0"/>
              <a:buChar char="–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51435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514350">
              <a:spcBef>
                <a:spcPct val="20000"/>
              </a:spcBef>
              <a:buFont typeface="Arial" panose="020B0604020202020204" pitchFamily="34" charset="0"/>
              <a:buChar char="–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514350">
              <a:spcBef>
                <a:spcPct val="20000"/>
              </a:spcBef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5143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5143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5143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5143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endParaRPr lang="en-US" altLang="en-US" sz="900">
              <a:solidFill>
                <a:srgbClr val="000000"/>
              </a:solidFill>
              <a:latin typeface="Arial" panose="020B0604020202020204" pitchFamily="34" charset="0"/>
              <a:ea typeface="PMingLiU" pitchFamily="18" charset="-120"/>
            </a:endParaRPr>
          </a:p>
        </p:txBody>
      </p:sp>
      <p:sp>
        <p:nvSpPr>
          <p:cNvPr id="7178" name="AutoShape 4" descr="data:image/jpg;base64,/9j/4AAQSkZJRgABAQAAAQABAAD/2wCEAAkGBhMSEBQUExQWFRMWGBcUGBgYFhgZHRwcGRYXGBoWHhceHiYfICAjGRcXIC8gIycpLCwtGh8xNTEwNSYtMikBCQoKDgwOGg8PGi4iHyMsKSktLTAsMC8qNSk1LDUsLDU1LC8tLCwsLTQsLik1LSoqNCkqKTQtLCktMSosKSk1LP/AABEIAIkAiQMBIgACEQEDEQH/xAAcAAEAAgMBAQEAAAAAAAAAAAAABgcEBQgDAgH/xABBEAACAQMBBQUFBQQIBwAAAAABAgMABBEhBQYSMUEHE1FhcSIyQoGRI1JiobEUFYKSJDNDcqKywdEXJVNUo9Lw/8QAGwEAAgMBAQEAAAAAAAAAAAAAAAQDBQYCAQf/xAAzEQABAwIDBAkDBAMAAAAAAAABAAIDBBESITEFQVFhEzJxgZGhscHwBtHhFCJS8UJigv/aAAwDAQACEQMRAD8AvGlKUISlR3effu2svZduOXpGmC3kT0UevyBqtdr9rt5KSIgkC9MAO3zZhj6KKjdI1uqsqXZdTVDExuXE5D89yuyma5su947qX+suJm8jI+P5c4/KsEzt94/U1F+oHBXDfpqS37pB4X+y6hpVBbr70bRjwlqXlVde74O8GpydMcX0Iq390N6RexMShjmjPBLGc5VsZB11wfPXQjpUrJA5VFbs2SlzJDhyOnaNQt9SlVtvrv3LabTjWMd4ixENFxEBnkJxyB1HCmNOpHWunODRcpSmpn1D8EetifBWTStff7dht0VriRIsjkzDOeoA5nHkK1P/ABK2d/3K/wAkn/rXpcBquWQSyC7Gk9gJUmpVd33bJCkzKkLSxKQO8VwMjxClf1IqV7D3vtbsDuZVLkZ7snDjxyp108sivA9pyBUstFPE0PewgfPDvW5pSldJRKUpQhKgPaPv+bUfs8B+3YZZufdg8v4iNR4DXqKmG3NqLbW0szaiNGbHiQNF+ZwPnXN15dvLI0jnid2LMfEk5NQTSYRYK/2Js9tTIZJOq3dxK85JCxJYkkkkkkkknmSTqT51+Vn7L2JJOszJokMbSux5AKCQvqxGAPU9DVi9le5ikC9lXXlCuuNBwmUgk6k5x05kcxhZkZcVq6zaEVIwnUjK3PcPmg7rwPZ+517Ngx20pB5ErwA/xPgfnW8tOyO/f3hFH/ekz+SBqvClMiBqy0n1DUu6oA7rqttndjEa8LSzuzA5PAAo5HGDksCDg58uVZu5e1ZoryWyvADccAMc2haSNS3CC3NsAsQTr74Oo1nlabaW7SS3dvdA8MsJIz95CrDgPoWJB9fHTvAG9VV7q58+IVBvcZHgdR3HQ/gLJ2/tDuLWeUc443ceoU4H1xXOEN0yyLIDl1YOCddQeLJ8dRV4dqW1Ei2dIhPtzYjQePtBm+QUH8vGqKqCoOYC0X07COhe8jU27rflTfczdJtqySz3Mz4UgMRq7EgnHEdFAGNMHngAVYNt2XbPVOEwl8/E0j5+oIx8gK1nYzDixkb70zfQRxj9c1P6ljYMIJCp9pVswqHRscQ1psAMhl2LUXO6Vq8AtzEBCDxcCFkGcEZPAQToTnOc1Gd69wYY7Nmsbf8ApCEMhV3DjDAkhi2pxnAJPPTwqbXl/HCheV1RBzZmCj6mo3svtChurwW9ujOuGZpSCqjA0wMZIJ0yeHyzXbsOhSMDqjN7LkNzOtu/dn5rw3C3xe44ra6UpdxDLBl4Sy6e1w9GGRkctQRocCZVH9obCAu2vCyqVgMUZAAIYlssSdDoVCg+J8azN19oNPZW8r++8SMxxjJxqceZya9bcZFcT4HnpIxYZXHA8uXpotpSlK6SqhPa9dFNncI/tJY0Py4pP1QVSNXT2xwk7PUj4ZkY/NJF/VhVLUlP1lvPp4D9IbfyPoFb27O57PsmJBL3KT8U1wwUFmUj2EBOgAULn5+JqZbsXMb2kRhUrCAUjzzKISit6MFDDyIqCybVMu7JMZIaNUhbBwRwSopHzjIPo1T/AGDEqWsCoQVWKMAjwCAZpllt3BZatxnEZDnjcLdmvqLdiz6UryubpI0LyMqIupZiAB6k6VIqzVetKgm2e160iyIQ07eXsJ/Mwz9FNQnanazfS5CFIV/AuT/M+fyAqJ0rQran2PVz5hthzy8tfJSXttgBitnzqHkTh6EMqknPlwAfM1U9ZV/taac5mlkkI5cbs2PQE4HyrEpOR2J1wtvs6ldSQCJ5va6s/dPf60sNnxxkvJMS7siKdCzEgFmwPd4c4zWvue0XaN9J3dohjz8MS8TY8WkYYHrha2G6fZFxBZL0kA6iFTg/xv09F18+lWZs/ZkUCBIY1jQdFAHzPifM60y1ryLHILK1NTQwyOdG3pHkk3PVvyG/5mq32d2U3Fwwkv7hifuhjI/p3jZC+gB9asPY+woLWPu4Iwi9ccyfFmOpPrWfSpWsDdFT1FbNUZPOXAZDwCj3aBj92XWf+n+eRj88VDr/AG/JaxbKs1LI/wDR3mAODw8agRnHQniyPwjoak3ak3/Kp/MxD/zR/wClUc1/IXV2Ys6cAUnXATAUegwKilfhKu9kUP6mHEdA52XPCLeq6bWQHIBBwcHXkcA4PyIPzFfVV72ZbdNzdbQfBCu0coB6ZDr/AJVX6VYVTNOIXVBUQOgkMbtRbzAPutVvTsb9rs5oOrr7JPRlIZD6cQFc5TQsjFWBVlJUg8wQcEHzBrqKoLv72cLd5ngwlxjUHRZMDr4NjQN15HxEU0eLMK42LtJtK4xydV2/gVWu6W8a25kimBa1uFMcqjmMggSL5jPzHmBUp3J26dm3H7LOwNtMeOKUe5roJAeXA2gP3W59TVeXtk8LtHIjI66FWGCP/vHrWx2ftgxKYJ4+9t29oxtkFSf7SN+aMfHVW6g0ux5Gu5aSso2TAuZnjGY420cOY8CMl0bVdds2yme3imUnhibhdcnGHwA+OWQwC5/HWPujvuIECPIZ7QYCy4+1gHIJNGMnh6CRcr0z0WfbQtI7u2ePIaOVCOJSCMMNGB5aaEHyps2e2yxsYfQ1LXuGh8t/YbbjmFzTX0qkkAak6AePlVn7o9kgYF73izkqsSnh0BI4mYa64yAMaYJ54FhbL3atbfHcwRoQMcQUcXzc+0fmaWbATrktTU/UEERLYxiPHQLn/a+701qsTTLwGUMyofeAUgZYdM55c/GtfCuWA8SB9TVodtlmcW0vT7SM/PhYfo1Vrs5czRDxdB/iFcPbhdYJ+hqnVFJ0rtf3ep9l04KUpVgvmyUpShCrntb27G1p3KOGbvwjgdDGnGw+ReP61UFSjtAuA1zwRsTFG0o4jjLyM5aaTQDQyHgGNPssDlUYpCY3cvouxoRFSjmSVafYlbHF0/QmJB8g7H/MtWjUT7MNkmDZ0ZIw0pMx9GwF/wACqfnUspyMWaAsVtKUS1Ujxxt4ZeyUpSu1XrT7x7p296nDMntD3XXR19G8PI5HlVY7X3MurIFWiF7ZjJ0BDpnUlSMvGepK8SHmwq5qVw5gdmnqaulgGHVvA+oOoPMKkdi7lx3avJYXTCRMHu5V4WUEEYMiaHkfaAwc4IHXHtNqbS2RJh1Kxk/1brmJj1KMp4QT+EjzHSra2pufBM/eqGhuBqJoTwP8+jeYYGsSe4vIFK3EK3sOMF4lAkx+O3b2W/gP8NR9HbTJWI2l0hs8B7Tud1u52/lfPgtnu7t+O7gWRCuSBxqrhuBj8J0B+oFbSq1vNjWhU3ezGeKWI5kWHPEq65BtnxyOD3Z4QwBxrjMj3M30jvVKF179Pe4cgOOkqBgGwdMg6qdOWCZA7cVWTU+RfGDhGtxmO32PktT2yx5sIz4Tofqkg/1qqti2pF5bLzLS25/nMbD8mFW/2swltnHAJIkiwBzyW4Rj5tj51Bt0rNztPZ4lThIh4sEakKLjgb6KuPQVBI27/BaDZlR0dE4X/nl/yCrspSlNLJr5kkCgkkAAZJOgAHM5qsNs9pUlxcNDaMI7dUcyXBUkhQMNIvhjPsjmzFeWcGwrnurlJoSQw/q5BrjJXPCSOuCMjPIjPOqW34kt4JZLW0zw8Smdic8TqMBBge6rZYj77H7oxFK4tF1b7Kp2TyFhFz5DiT7fLRvaF33khYDhXRUXOeFVGFXPXA5nqcnrWfunsE3l3HDrwk8UhHRF1Y/P3R5sK09Xn2abom0t+8kGJ5sFgeaL8KeuuT5nHw0rG3G7Na3adW2ipsLNTk3793qpgiAAADAGgA/SvqlKfXztKUpQhKUpQhKUpQha3ae70M7ByCsq+7LGeCRfRxqR+E5U9RUS3j3BIgaa2AF8j94JIwYy4GcjgB4AxByeEAMRyAbFT+lcloKniqJIiC09263Ds5KDb3bwxvssSo4MqmCbgOA2Y5oSwaPORhmXI6cQ8RXnsO3a92hDfjHdIlxGrKMBuGeVIwQTkExScXqvTNYHadYGC4jve6SWEr3MsbBgCdSrMwOMaAZ6FVGumJD2ZWbR7NiyysHzIvDnQPrwnPUHOa51dZP2EdIJG6kkdxFiO6w7bqV1Eu0feWS0tl7kfazN3Stz4dCSQOrdAPE+WDJdoXqxRPI2MIpbUgchyydNTpUDudnfsz/vPaEokkVfsoQCAjt7sacWuQOpA1yx5Zr197ZJWja0yBzxe2jeJ3D7rV7RvW2XaKWP9OljMcaA57hGPFI5PxSO/tMx5vgD2Uqsyc1mbZ2vJdTvNKcu5z5AdFA8ANB/vW03K3Se/uAuoiTDSuOg6KPxNggeGp6apuJe6wW6poWUEDpZTmc3H2HzMqRdlm5ffSC6mX7KM/Zg/G4Pvf3VP1b+6auKvK0tUiRY0UKigKqjkANAK9acYwNFlhq6sfVymR3cOASlKV2kkpSlCEpSlCEpSlCEpSlCFi7UtBLDIhAYMrDBGdcaaeuDVY9je3OAzWrjhwDPk8wVCI6t6DhI9Gq1pUypHiCNPPzqh/3JPBOlpCWS5laaNsaHuWKKpONQCI5HPL2SPGonkggq32exksUkLiBexF91rkn5xUntbo7WuJrmaR4dn2w9jDcOSCG4ifvcI4sjVcpw661Et9N55L6UuAwt4zwRg9M9T+NgM46AeRJkO2B38P7Na5j2Xagma4xkO0Y4nbT3znUAaFjnQAYh5V7yaOG3jIXVYox0B1LM3VjjLOfDoFAEMhNrfP6V7s+KMSdLYDCN/wDi3n/s7y37gvHYWw5budYYhlm5noqjm7eQ/wBgNSK6C3d2BHZ26wxDQasx5sx5sfM/kAB0rB3M3QjsIOEYaVsGR/E+A8FGuB6nmakNSxR4BnqqXa20zVvws6g058/slKUqZUqUpShCUpShCUpShCUpShCUpShCGoJLsRZ7q4igZsSOTeXJxxAY0s4jjTC4DH4RgHJOBItqXjyubaBirad9KP7JTyA6GVh7o+Ee0fhDaXb9rK0f7v2eojCqveyEkBFdscIPNnYcTseeAdcuDXJTUF2nI2v4W4n2H4UY3j2k15KmzNnKBAnsuy6KeE65P3FPM/E3jpxTzdXc6CxjxGOKQjDyke03XH4Vz8I+eTrWVu7u7DZQLFENB7zH3nPVmPU/pyGlbSvGssbnVS1FXiYIYsmDxceJ+25KUpXaQSlKUISlKUISlKUISlKUISlKUISlKUIXyqAZwAMnJ8z4/kK+qUoQlKUoQlKUoQlKUoQlKUoQv//Z">
            <a:hlinkClick r:id="rId7"/>
          </p:cNvPr>
          <p:cNvSpPr>
            <a:spLocks noChangeAspect="1" noChangeArrowheads="1"/>
          </p:cNvSpPr>
          <p:nvPr/>
        </p:nvSpPr>
        <p:spPr bwMode="auto">
          <a:xfrm>
            <a:off x="3613150" y="1149350"/>
            <a:ext cx="733425" cy="735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51435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514350">
              <a:spcBef>
                <a:spcPct val="20000"/>
              </a:spcBef>
              <a:buFont typeface="Arial" panose="020B0604020202020204" pitchFamily="34" charset="0"/>
              <a:buChar char="–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51435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514350">
              <a:spcBef>
                <a:spcPct val="20000"/>
              </a:spcBef>
              <a:buFont typeface="Arial" panose="020B0604020202020204" pitchFamily="34" charset="0"/>
              <a:buChar char="–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514350">
              <a:spcBef>
                <a:spcPct val="20000"/>
              </a:spcBef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5143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5143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5143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5143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endParaRPr lang="en-US" altLang="en-US" sz="900">
              <a:solidFill>
                <a:srgbClr val="000000"/>
              </a:solidFill>
              <a:latin typeface="Arial" panose="020B0604020202020204" pitchFamily="34" charset="0"/>
              <a:ea typeface="PMingLiU" pitchFamily="18" charset="-120"/>
            </a:endParaRPr>
          </a:p>
        </p:txBody>
      </p:sp>
      <p:sp>
        <p:nvSpPr>
          <p:cNvPr id="7179" name="AutoShape 2" descr="data:image/jpg;base64,/9j/4AAQSkZJRgABAQAAAQABAAD/2wCEAAkGBhQSEBQUERQUFRUSFBUXFRgXGR0XGxUYGBQdFBgYHBcfHSgfFxwjGRkVHy8jIycpOC0sGB4xODEqNjIrLS4BCQoKDgwOGg8PGjAkHyQ0Kiw1MS4pMiosLDIsLCwpKTU0LykrMCorKio2LiwsNSwsLC0qLCwpLCktLywsLCksLv/AABEIAGsAdAMBIgACEQEDEQH/xAAcAAACAgMBAQAAAAAAAAAAAAAABAUHAgMGAQj/xABCEAACAQMCAwQGBwYCCwAAAAABAgMABBESIQUxQQYTUWEHIjJCcYEjUoKRobHRFENikrLwM+EVFiREY3Jzg6PBwv/EABsBAAIDAQEBAAAAAAAAAAAAAAQFAgMGAQAH/8QALhEAAgIBAgMGBQUBAAAAAAAAAQIAAxEEIQUSMRNBUWGhsRQiMuHwBnGR0fHB/9oADAMBAAIRAxEAPwC8aM0Gq17WdqZry4exsHMccRxd3I5qeXdRn63ME+IO4wSYO61qWY4AklUscCdB2i9JFpaSdzl55+XcwL3jg+B6KfInPlUJJ234pJvBw+OJehuJcn+RQCKW4TwmK0TRboEz7Tc3fzZ+Z+AwPKtkt0/1m+80js4uCcII1q4dn6jPR204tHvLZ2si9RHI6H72yKm+z3pJguJBDKr207bCObADnwSQeq/w2PlXO/6TkX3s/Hf/ADrTexwXaGOdACeR8+hB6H+81bTxEsd5bZwwY+X+5a2aQ41xuK1haWdwiL8ySeSqBuzHoBXJ9iO0siSGxvX1OiloJmP+NEvMMesiDmeq78wa4Ttb2iN7cd6f8JMrboeQXrKR9Z+fkukeOWb3KE5oHpOH2ai7sumOpktxbt7e3ee4ZbKAk4Yle9YebnIX4ICR9aucl7NwSnVcXrSMeZZ2f8S1Iu5JyTk15QLXue+bKrgtCLjHpn3knbdiwp1WV66MOWhyv9LZqVsPSDxHhzAXw/aoOWvbWPtjn9oH4iuYB6ipiw7QkDROO8jbY53IH/0PjUk1DL13gmq4IjDKem32lzdn+0UN7As1u4dDsehVuqsvNWHh89xg1J18/wDD+IHg19HPExazucCQDcac7/aTJYeWR1NX9FIGUEEEEAgjcEHcGmKMGGRMbdU1TlGmVFFFSlU5r0h9ojZWEkkf+K+IoR17yT1VI+Ay32a5ns9wMWlskQ3YDMjfWkPtHPXfYeQFM+kn6S/4XCfZ72aY+ZhQFfzNNyVmuN3HK1D9/wCoy0SdWiktJS07LSUtJUjyuJzUlLTs1JS0UkOriPH5jLbEZIli3jbqRpIZc+a5XzDGoq5qUnqLuaZVuSADD9NSqOWHfBbbMRce64B+BH6/nWip2xt/9jkz72pvu5fiKgqvhdVnMWHgYUUUV6XTdMe8tZYW39UyR+Tp6x+9c/dVs+iLi5n4TBqOWh1Qn4RnCf8AjKVUUbYP99RirC9AbH9huB0W6bHzij/Sj9IdiJjP1FQFdbB35lnUUUUbMtK87dDHGOGMeTR3ij492D/7p2WtPpXh0R2l2P8Ac7qMv5RyfRv+Oit0lZXjaEWq3iPaNNCdiInLSUtOy0lLSpI6ric1JS07NSUtFJDq4hPUdJEWYKvMnAqRnpvhPD8fSNzPsjwHj86Pqh4tFa5mfEVEdsVHRQo+e36muWqZ7RXuSIx7u7fHoPkPzqGooS7SIQmT37wooor0LnjNgZ8N/uq0PQbZlOF6z++nlcfAaYvzQ1U3EWOjQgy8pEaAcyzHAFfRXZvgwtLSG3X9zGqk+LYyzfNiT86YaRdiZjP1HcDYlY7hn+ZJUUUUZMtEeOcJS6tpYJPZmRkPlkbEeYOCPhVd9mLxzC0E+09m3czDx0j1HHiGTBB671aVcB6QOGtbzpxGIEqqiK8UdYc+rLjqYzz/AIT4Cl/EdL8RVgdRuITprezffpMJaSlpt2BAIIIOCCORB3BFKS1kFmlric1JyCnZD5ZrD9u0+yig+O5ouvENQkdBNVtwv3pPkv6/pS3F+NBAVjOW8ei/qa1Xt87czt4DYVCXNMK8dBDKaeduayaSa8oooiNYUUUvezlVAQFnchUUblmY4AA61JQWOBK7bVqQu3QTqfRhwL9r4j3zDMVjuPBpm9n+XBbyKr41eAqA7C9mBYWUcPv41zH60rAaznqBso8lFdBThFCgAT5fqb21FrWt3woooqUHhWueBXUq4DKwIYHcEEYII6gitlJ8W4h3ELy6Hk7tS2iManbHQDqa9PSs0smsLj9ikJMTamsnPvINzAT9dM7eK4+FY3vFYkYqzrqxnSPWb+UZP4Vs4tdPfqjXTIYsiSKKI5UHB0sZfac4J3Gkb+zUDxaFIJ7R4o1RRI0TBQN+8QhSRyJBHPzrL6hKLLzyk/eaLTi6uoFvwRpeIvKSIYsnGcyOqDGcE4Gpuo5qOdYJbO8jRvcRI6qrFI0LEKxIB1MSDy+rtkeIqT79j7QIAHMkbfIE42qAvrKTStzGo71C0mMnMkbc4iMfUC432K1RWyk4AA9d4YxdRnOfTabuI8OhhCtLLdOHdUGkqvrOcDkF2zWdzwS2RWZopyqBiT3zbhRknHeeVaO0F2stnHKhypmt2B/7gH3jlUnxw4tp/wDpS/0GpC1wFz1JI9pzqWOegBkdb8DtZUR0S6UOFYES9G3BILnofCtNt2eil19zcTDQ7I3eIrYZeYzgZ6cjUxwRcW0A/wCFF/QKjeymowMw0/STzvvkc5COeD4VL4h8Oc9DgevjJKzKVwTuM9f2iNz2dmRgqyQSE+yuru3bHPCnOakvR7w+JeI97xAiFosC1jk2V3bILiT2Cw6DOckeArHJfiS5GO4tmbY53kfT4D3Qan2cMpWRQ6tsQwByPgedXprjSy8wzkSOo7bVVGsucZ9paYr2q49Hl3Ibl47Z82UYIZZG1Yk6CDfUEG+rPq9F3zVj1oa3DqGEyticjFTCiiipyE8JrneM9qAqkW5Vm3Bc7qhBxy99s52B6bnx5/jHbcXTd1a940YzrESO0svTThRmFPEthjywo3K03CboRNIYYoIooyxMzAlUVdRAijyBgDkWWgdRbaflpG/j3Q2iqv6rjt4d8hZj3MhbJMcrnWTj1JHb28AAKrMcEAAAkHxrDtBaiSHBdY8Ojq7nAUowbxGeRHPrW6FTLBiULmSPDgDYFk3GM8gSetRnDOCzG4EMSJdSHd5XJDRoesjEMqg74AwT0U7mkFNZtszn5h6/8j+xlqTB2X2j15xGMgIS+ZlOnSp9ce9oJGlhg9CedetxRukLfaZV/AFj+FWJ/qbHLYpa3X0mgeqw9VoyPYKPzBQYUHqBuOdV5xnhM9i4S5OuNjiK4AwGPRJB+7k/Bum+1G3cO7Ncrv8AnlBtLr1tflfbw/DI1goQp3MYQtrK6mYas6s4wMb70XvGyVKmNCrDDBiTkHmOlZT1FXNDoiscmaSnS1dMR2PtC6gKqRhQAAAWGABgDOTTHZe9eQvDbWruIFLN3bawmSTpy+nLE5woJJ38KjeCcDmv7j9nt9gMGaXpCp/NzvgfluRenZzs3DYwLDbrhRuSd2djzdj1Y/oBgYFMqtBW6/MNjEPFNZVS/Z0fUOp6geUqaN4o7qVpHMcsixho5h3TKFB04DYyDnzrO8mMz9zGcKMGZx0U7iNT9Zh16LvzIrqu2Xo6mnmkntZkDTBO8jlRSG0KEGmTQxTYcirDJJ2rmIrM2MYjmt5LdV95sPGSdyTMuUz/AM2n4Cg9ToWqPOgLeHl/kH02sW0cjEDx7o/YTgANFHcaFLKrRQSlRpJQ6XjBxggjbwqZtfSCLchbhmkQ+8Y2jmQfxIyqJR5rhv4W50n2N46tvPoJ+gu2GlsjSk2MA58JAFXOfaVfrGrKFMNHSoQMhPmDANbY3OUcDyPlOdPpF4cOd3CDtsWwdxncEZFeV0LQqeYB+IzRTKLZqluAhAPLB+W2fyBrnu3N4WtDGmxmdEYkgaUzrk5E+4CPtiuoxUKeFRvftK66nihiEeokhNTyaiqE6Qx0qMgZ251wjIxOqcHM4uy7MTzP9ITDCM6iukyyYySFB2jUgZ1HJIIwBzru+H2sNspjhj0qNzg5LEjJZixyzHxJJqT0ijFVVUJUMIJddqLLjlzNAvlz1546eIGefLJpe7WK4jMUqB0lUhlcDBH97jHh0p0xDbblWWkeFXSiVLxTsBPE4FowmhY7LIwEkQPsjVuJV22zg8hvUbb+j+8uJe7AEMe2uZjnA6hE6t+G4OeRq7NIoAof4evm5sRivE9SlfZhtvX+ZGdnOzkNlAsNuuFG7E7s7Hm7N7zH/IYGBUpRRREXQrxlzz617RXp6ctxf0b2c4fEZhaTOpoToDZ56o943+ampLs7YXEKGO4mWcIFEcmkrIw3z3m5DEer6wxnfIzuZeiuYAnSSesKKKK7OT//2Q==">
            <a:hlinkClick r:id="rId8"/>
          </p:cNvPr>
          <p:cNvSpPr>
            <a:spLocks noChangeAspect="1" noChangeArrowheads="1"/>
          </p:cNvSpPr>
          <p:nvPr/>
        </p:nvSpPr>
        <p:spPr bwMode="auto">
          <a:xfrm>
            <a:off x="3613150" y="1227138"/>
            <a:ext cx="620713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51435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514350">
              <a:spcBef>
                <a:spcPct val="20000"/>
              </a:spcBef>
              <a:buFont typeface="Arial" panose="020B0604020202020204" pitchFamily="34" charset="0"/>
              <a:buChar char="–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51435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514350">
              <a:spcBef>
                <a:spcPct val="20000"/>
              </a:spcBef>
              <a:buFont typeface="Arial" panose="020B0604020202020204" pitchFamily="34" charset="0"/>
              <a:buChar char="–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514350">
              <a:spcBef>
                <a:spcPct val="20000"/>
              </a:spcBef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5143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5143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5143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5143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endParaRPr lang="en-US" altLang="en-US" sz="900">
              <a:solidFill>
                <a:srgbClr val="000000"/>
              </a:solidFill>
              <a:latin typeface="Arial" panose="020B0604020202020204" pitchFamily="34" charset="0"/>
              <a:ea typeface="PMingLiU" pitchFamily="18" charset="-120"/>
            </a:endParaRPr>
          </a:p>
        </p:txBody>
      </p:sp>
      <p:sp>
        <p:nvSpPr>
          <p:cNvPr id="7180" name="AutoShape 4" descr="data:image/jpg;base64,/9j/4AAQSkZJRgABAQAAAQABAAD/2wCEAAkGBhQSEBQUERQUFRUSFBUXFRgXGR0XGxUYGBQdFBgYHBcfHSgfFxwjGRkVHy8jIycpOC0sGB4xODEqNjIrLS4BCQoKDgwOGg8PGjAkHyQ0Kiw1MS4pMiosLDIsLCwpKTU0LykrMCorKio2LiwsNSwsLC0qLCwpLCktLywsLCksLv/AABEIAGsAdAMBIgACEQEDEQH/xAAcAAACAgMBAQAAAAAAAAAAAAAABAUHAgMGAQj/xABCEAACAQMCAwQGBwYCCwAAAAABAgMABBESIQUxQQYTUWEHIjJCcYEjUoKRobHRFENikrLwM+EVFiREY3Jzg6PBwv/EABsBAAIDAQEBAAAAAAAAAAAAAAQFAgMGAQAH/8QALhEAAgIBAgMGBQUBAAAAAAAAAQIAAxEEIQUSMRNBUWGhsRQiMuHwBnGR0fHB/9oADAMBAAIRAxEAPwC8aM0Gq17WdqZry4exsHMccRxd3I5qeXdRn63ME+IO4wSYO61qWY4AklUscCdB2i9JFpaSdzl55+XcwL3jg+B6KfInPlUJJ234pJvBw+OJehuJcn+RQCKW4TwmK0TRboEz7Tc3fzZ+Z+AwPKtkt0/1m+80js4uCcII1q4dn6jPR204tHvLZ2si9RHI6H72yKm+z3pJguJBDKr207bCObADnwSQeq/w2PlXO/6TkX3s/Hf/ADrTexwXaGOdACeR8+hB6H+81bTxEsd5bZwwY+X+5a2aQ41xuK1haWdwiL8ySeSqBuzHoBXJ9iO0siSGxvX1OiloJmP+NEvMMesiDmeq78wa4Ttb2iN7cd6f8JMrboeQXrKR9Z+fkukeOWb3KE5oHpOH2ai7sumOpktxbt7e3ee4ZbKAk4Yle9YebnIX4ICR9aucl7NwSnVcXrSMeZZ2f8S1Iu5JyTk15QLXue+bKrgtCLjHpn3knbdiwp1WV66MOWhyv9LZqVsPSDxHhzAXw/aoOWvbWPtjn9oH4iuYB6ipiw7QkDROO8jbY53IH/0PjUk1DL13gmq4IjDKem32lzdn+0UN7As1u4dDsehVuqsvNWHh89xg1J18/wDD+IHg19HPExazucCQDcac7/aTJYeWR1NX9FIGUEEEEAgjcEHcGmKMGGRMbdU1TlGmVFFFSlU5r0h9ojZWEkkf+K+IoR17yT1VI+Ay32a5ns9wMWlskQ3YDMjfWkPtHPXfYeQFM+kn6S/4XCfZ72aY+ZhQFfzNNyVmuN3HK1D9/wCoy0SdWiktJS07LSUtJUjyuJzUlLTs1JS0UkOriPH5jLbEZIli3jbqRpIZc+a5XzDGoq5qUnqLuaZVuSADD9NSqOWHfBbbMRce64B+BH6/nWip2xt/9jkz72pvu5fiKgqvhdVnMWHgYUUUV6XTdMe8tZYW39UyR+Tp6x+9c/dVs+iLi5n4TBqOWh1Qn4RnCf8AjKVUUbYP99RirC9AbH9huB0W6bHzij/Sj9IdiJjP1FQFdbB35lnUUUUbMtK87dDHGOGMeTR3ij492D/7p2WtPpXh0R2l2P8Ac7qMv5RyfRv+Oit0lZXjaEWq3iPaNNCdiInLSUtOy0lLSpI6ric1JS07NSUtFJDq4hPUdJEWYKvMnAqRnpvhPD8fSNzPsjwHj86Pqh4tFa5mfEVEdsVHRQo+e36muWqZ7RXuSIx7u7fHoPkPzqGooS7SIQmT37wooor0LnjNgZ8N/uq0PQbZlOF6z++nlcfAaYvzQ1U3EWOjQgy8pEaAcyzHAFfRXZvgwtLSG3X9zGqk+LYyzfNiT86YaRdiZjP1HcDYlY7hn+ZJUUUUZMtEeOcJS6tpYJPZmRkPlkbEeYOCPhVd9mLxzC0E+09m3czDx0j1HHiGTBB671aVcB6QOGtbzpxGIEqqiK8UdYc+rLjqYzz/AIT4Cl/EdL8RVgdRuITprezffpMJaSlpt2BAIIIOCCORB3BFKS1kFmlric1JyCnZD5ZrD9u0+yig+O5ouvENQkdBNVtwv3pPkv6/pS3F+NBAVjOW8ei/qa1Xt87czt4DYVCXNMK8dBDKaeduayaSa8oooiNYUUUvezlVAQFnchUUblmY4AA61JQWOBK7bVqQu3QTqfRhwL9r4j3zDMVjuPBpm9n+XBbyKr41eAqA7C9mBYWUcPv41zH60rAaznqBso8lFdBThFCgAT5fqb21FrWt3woooqUHhWueBXUq4DKwIYHcEEYII6gitlJ8W4h3ELy6Hk7tS2iManbHQDqa9PSs0smsLj9ikJMTamsnPvINzAT9dM7eK4+FY3vFYkYqzrqxnSPWb+UZP4Vs4tdPfqjXTIYsiSKKI5UHB0sZfac4J3Gkb+zUDxaFIJ7R4o1RRI0TBQN+8QhSRyJBHPzrL6hKLLzyk/eaLTi6uoFvwRpeIvKSIYsnGcyOqDGcE4Gpuo5qOdYJbO8jRvcRI6qrFI0LEKxIB1MSDy+rtkeIqT79j7QIAHMkbfIE42qAvrKTStzGo71C0mMnMkbc4iMfUC432K1RWyk4AA9d4YxdRnOfTabuI8OhhCtLLdOHdUGkqvrOcDkF2zWdzwS2RWZopyqBiT3zbhRknHeeVaO0F2stnHKhypmt2B/7gH3jlUnxw4tp/wDpS/0GpC1wFz1JI9pzqWOegBkdb8DtZUR0S6UOFYES9G3BILnofCtNt2eil19zcTDQ7I3eIrYZeYzgZ6cjUxwRcW0A/wCFF/QKjeymowMw0/STzvvkc5COeD4VL4h8Oc9DgevjJKzKVwTuM9f2iNz2dmRgqyQSE+yuru3bHPCnOakvR7w+JeI97xAiFosC1jk2V3bILiT2Cw6DOckeArHJfiS5GO4tmbY53kfT4D3Qan2cMpWRQ6tsQwByPgedXprjSy8wzkSOo7bVVGsucZ9paYr2q49Hl3Ibl47Z82UYIZZG1Yk6CDfUEG+rPq9F3zVj1oa3DqGEyticjFTCiiipyE8JrneM9qAqkW5Vm3Bc7qhBxy99s52B6bnx5/jHbcXTd1a940YzrESO0svTThRmFPEthjywo3K03CboRNIYYoIooyxMzAlUVdRAijyBgDkWWgdRbaflpG/j3Q2iqv6rjt4d8hZj3MhbJMcrnWTj1JHb28AAKrMcEAAAkHxrDtBaiSHBdY8Ojq7nAUowbxGeRHPrW6FTLBiULmSPDgDYFk3GM8gSetRnDOCzG4EMSJdSHd5XJDRoesjEMqg74AwT0U7mkFNZtszn5h6/8j+xlqTB2X2j15xGMgIS+ZlOnSp9ce9oJGlhg9CedetxRukLfaZV/AFj+FWJ/qbHLYpa3X0mgeqw9VoyPYKPzBQYUHqBuOdV5xnhM9i4S5OuNjiK4AwGPRJB+7k/Bum+1G3cO7Ncrv8AnlBtLr1tflfbw/DI1goQp3MYQtrK6mYas6s4wMb70XvGyVKmNCrDDBiTkHmOlZT1FXNDoiscmaSnS1dMR2PtC6gKqRhQAAAWGABgDOTTHZe9eQvDbWruIFLN3bawmSTpy+nLE5woJJ38KjeCcDmv7j9nt9gMGaXpCp/NzvgfluRenZzs3DYwLDbrhRuSd2djzdj1Y/oBgYFMqtBW6/MNjEPFNZVS/Z0fUOp6geUqaN4o7qVpHMcsixho5h3TKFB04DYyDnzrO8mMz9zGcKMGZx0U7iNT9Zh16LvzIrqu2Xo6mnmkntZkDTBO8jlRSG0KEGmTQxTYcirDJJ2rmIrM2MYjmt5LdV95sPGSdyTMuUz/AM2n4Cg9ToWqPOgLeHl/kH02sW0cjEDx7o/YTgANFHcaFLKrRQSlRpJQ6XjBxggjbwqZtfSCLchbhmkQ+8Y2jmQfxIyqJR5rhv4W50n2N46tvPoJ+gu2GlsjSk2MA58JAFXOfaVfrGrKFMNHSoQMhPmDANbY3OUcDyPlOdPpF4cOd3CDtsWwdxncEZFeV0LQqeYB+IzRTKLZqluAhAPLB+W2fyBrnu3N4WtDGmxmdEYkgaUzrk5E+4CPtiuoxUKeFRvftK66nihiEeokhNTyaiqE6Qx0qMgZ251wjIxOqcHM4uy7MTzP9ITDCM6iukyyYySFB2jUgZ1HJIIwBzru+H2sNspjhj0qNzg5LEjJZixyzHxJJqT0ijFVVUJUMIJddqLLjlzNAvlz1546eIGefLJpe7WK4jMUqB0lUhlcDBH97jHh0p0xDbblWWkeFXSiVLxTsBPE4FowmhY7LIwEkQPsjVuJV22zg8hvUbb+j+8uJe7AEMe2uZjnA6hE6t+G4OeRq7NIoAof4evm5sRivE9SlfZhtvX+ZGdnOzkNlAsNuuFG7E7s7Hm7N7zH/IYGBUpRRREXQrxlzz617RXp6ctxf0b2c4fEZhaTOpoToDZ56o943+ampLs7YXEKGO4mWcIFEcmkrIw3z3m5DEer6wxnfIzuZeiuYAnSSesKKKK7OT//2Q==">
            <a:hlinkClick r:id="rId8"/>
          </p:cNvPr>
          <p:cNvSpPr>
            <a:spLocks noChangeAspect="1" noChangeArrowheads="1"/>
          </p:cNvSpPr>
          <p:nvPr/>
        </p:nvSpPr>
        <p:spPr bwMode="auto">
          <a:xfrm>
            <a:off x="3613150" y="1227138"/>
            <a:ext cx="620713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51435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514350">
              <a:spcBef>
                <a:spcPct val="20000"/>
              </a:spcBef>
              <a:buFont typeface="Arial" panose="020B0604020202020204" pitchFamily="34" charset="0"/>
              <a:buChar char="–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51435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514350">
              <a:spcBef>
                <a:spcPct val="20000"/>
              </a:spcBef>
              <a:buFont typeface="Arial" panose="020B0604020202020204" pitchFamily="34" charset="0"/>
              <a:buChar char="–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514350">
              <a:spcBef>
                <a:spcPct val="20000"/>
              </a:spcBef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5143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5143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5143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5143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endParaRPr lang="en-US" altLang="en-US" sz="900">
              <a:solidFill>
                <a:srgbClr val="000000"/>
              </a:solidFill>
              <a:latin typeface="Arial" panose="020B0604020202020204" pitchFamily="34" charset="0"/>
              <a:ea typeface="PMingLiU" pitchFamily="18" charset="-120"/>
            </a:endParaRPr>
          </a:p>
        </p:txBody>
      </p:sp>
      <p:sp>
        <p:nvSpPr>
          <p:cNvPr id="7181" name="AutoShape 16" descr="data:image/jpg;base64,/9j/4AAQSkZJRgABAQAAAQABAAD/2wCEAAkGBhIQEBAPDxIVEA8QDxAPDw8QEA8QDw8PFBAVFBQQFBQXHCYeFxkjGRQUHy8gIycpLCwsFR4xNTAqNSYrLCkBCQoKDgwOFw8PFywcHxwpLCksKSksLCwsKSksLCkpKSksKSksKSwpLCksLCkpKSwsLCwsLCkpLCwsKSkpLCwpKf/AABEIAOEA4QMBIgACEQEDEQH/xAAcAAABBQEBAQAAAAAAAAAAAAADAAECBAUGBwj/xABFEAACAQIDAwgHBAcGBwAAAAAAAQIDEQQSITFBUQUGEyJhcYGRBzJyobHB8BRCgtEVIzNSouHxNERikrLCFkNTY5Oz0v/EABoBAAMBAQEBAAAAAAAAAAAAAAECAwAEBQb/xAAtEQACAgEDAgQFBAMAAAAAAAAAAQIRAxIhMQRBUWFxwRMygaGxBSIzUhQj0f/aAAwDAQACEQMRAD8A9D6MZ0g8EEyHko9OyjKkDlRL7pidEIbM7oiUaZddAZUBkawCpk1RDxohY0TAsqqiThSLioklQCxdRXhEsU0SVILGBkI2PTkyxCYBInEZOiUlZaiPYHCQRM6FuiL2FYew4kOoi2KwrDiHpIArEXEe4jOmYFKiDdIsg6iITgh1JlacCvKITETaMjEY1pnMzqgmzT6G4CvgLmV+nHEI+cqsLRTTJcBv0cIpf8QDi6Rv3F+kWIxBUoFqMAoRsE6ZJUwygTUBqF1AVSF0BYUCagOoiait0JKNIPkHUTKINQNQJZCaRKw9CuQJwFlCtDZQUawVhyeUWQ1GsUZBIyIKI6iOhWGUiQJEoyKqRNomM2OmIZ7ikWxsxKwzQjTQwriIsWYWw0Rq0boweUsC1dnRRZCvRUk0wSgmrQ8MjizgcRCxTmjouUsFZuxjVsO0cx6Cdop2EG6JiNZjtYUw8YAIVQsaoInM7CWHBuoRdUfYSmGTJplZVAkZjJgaDCIKZJMaxaJJDoZEkhhRWFYdIlYKQLIWJKJJRHsFRBZHKPlJWEOoi2RyjOJMQXE1kR1ITRBi8B5CXEBuSUzazUPJA2EItCNDIZMarXshpuxnYvE7hHKkPGGplbGVbsza0UHrVytUqI5mdsVQLokIWdCANZehi+0PHFmJCqWadUyA4mssQT6QzoVg8aobF0lxTDQmVKdUswaGTEkg6kFgwEQsB0yTLEQiiCgGizoW5zyHUR7CuPcsooQYcQrjcGEMK4gWYcQwgmEM0JiuSYSOQbITTHBpTDZBIaROxFozWxrK9bYY2NiblSNyhi6F0c80dON0c9WKlSRoYmlYz6sdSB2IHmEMINjBKYeBCFFosKkIBiUgsZEOjJKARQ8JlinVKsYhIhFaPOvShz2xNHExwuGrTowhShOo6TUZynNt+ta6Sjl07Tg5868Y9XjsX/55P5mz6S9OU6ylvp0Gu7oYr5HKTSXAvBKgOOxq0edGLj/f8Q++tW/+gy5x46WseUq8Ulur1l/uMJ22kqEle/u1RRpAW/J0VPnHyju5UrW49PVfuuXIc6uVI2typPxWd/xJmLhKVlmflxRbVZMhLI1wy0cUHyjbo8/eV4/39z78NhpfFHZ+jvn/AIvE4pYbFSjUjOE8s+ijSkpxWZeq7NNJo83oyvp8t52XMDCWx2He+791OTZH48lJJvlopLp8bhJpcJ/g9lHFcbMelZ4hIVwbqA5VQOdBUWElMg6gFyGsyLm7KKIdVAkZFaKDRDGTBJBMw0pEJMG5DOQFEm2CqK4+YhKRNuyiRj8oUjGrwOgxupj4imQlydkHsUMog2QQClmnDDh1hicIhLiEmwX2Yf7OTzi6QawbkegF0QRVAkZmBbPE/TPhcmNo1P8AqYaPnCpNfBxPPZT+uJ7L6ceS82Hw2KitaVWVGbsr5akbxu+ClB/5jxepI6sfAG9iakTovWwBS+rhKdS39SjBFmuqjyqO7XhcLhZWfiVsLUvtL8IW1OSTrY74K9y3TVnc7n0Ywc8dF7oUqk/coX/iOOydRM9G9EuB/tFbshSXi8z+EfM5YfumvUtnWjDJ+X52PSGwcmSGcT02zwEDZHKGUB1AShtQJQHSDKAsgdANQMdMm4DZDUzWiLYOQdRITgatjJgMxGpIao7AalXQk3RZIp4qZQqu4fE1NSpOZJs6YohlEPnEAY3ejE6Yewg0c+orOkLoi1YfKajaitGkFjTCqJNRGURXIx+dHN9Y7B18K9tSH6tvZGrF5qcu7MlfsufLuKpOEpQnHLOMnGUXtjJOzT7nc+voxPCfTdzR6DErH0o/qcU7VbbIYlLW/DNFX71Ivj2BGV7Hl6DU4gltLFJFZMeK3L+FitN5s0qN1vuZeDWq/JG7Qp6L8kefmkergjaLlPDXgtvce2czeRnhsHSpyVpyTqzVrPNPWz7Usq8DhOYXNzp68ZzjelRtOd9kp/dh27LvsXaetWG6LE5XN/Q5f1LMlWJer9geUexMY9DSePY2UdIQ4UkAVhCuIKowhWFcVzOjDWIVEEuRlIDqgrkzK9ylVbNepEp1oI4ZLc64SMPEsrXuXMaiitoh1ILlGJCAY6FyEpAmhjWQosZh7ldMJEawNB0yaYCIQdMm0GTKvLXItHG4ephsRHNSqKztpKLWqnF7pJ2aYeIWJSLJtHzPz99GmJ5Lln/b4SUrQxEU1le6FWP3Je57nuORhUZ9h4zBwr050asVOnUi4ThJXUotWaPkWGG61u2xXUWxtyLWBqvRnofMfmtVx9S/qUIWdSo9fwx4yf128jyfgU0nw7EfQ3MHAKjyfhklZzpqrN8ZT1v5WXgcajHLkp9j0Ms5dPiTXLNfkzk2nh6caVJZYR8XJ75Se9stjDnpxSSpHhybbtjDEiLQJGGuM5D2HsJQSGcWYk4EcgrTDsNnFmGyj5RNwjOQ20nlJKI1GsE6YCtQLlh8oPh6jKdHN43BszZYdpnYV8OmjGxOHSZy5IOOx2Y8tmX0Yi70XYIkV1GhKJBwDOI2UeiKYNImkNlHQEZhEiSRBE0OIyaJoGicSkRGSc7Jvgm/I+T4KOda7T6vlsfc/gfJMY3aj5cQlun7/Q67BUnGOZWyxV3fa1vXke+c05qWBwjWq+z07PujY+fsFGWTLq01bV30PfeZMbcnYO+37PC/jqQ6Nf7ZHd+o/wAUfX2NsQkOeueEMIcRjERD2EJRhh7CFcOxhrDMcjJCSCiLnYjLEIaUSpiaL2ohKTXBWMUy08WuJD9IxRi1ZMrTqMj8aSLrAjbxPKytoY1fGNsBOYJyJyk5cloY1HgtfaGIr3ELuPR0tx7AswRMZM5aHyiyDokkEFkVAkoEkicUMkK2QVMmoE0iSRZRJuQGqurL2X8D5Op5VC9us5rLuaf0mfWGPnlpVZbLUqjvwtBu58k0akm4xf3XdcdbAkjp6d8nb8iSUorOlfgke681o2weGS2KjFLuWh4XyNQdo2430PdOa/8AY8P2U0n3ptM4+i2zy9PdHo/qX8MPX2NUciPc9mzwBxEc43SIGpGomRbIuqiHSCSyLsGidxXIpk7CLcIhCsKwdwCsM4DjhrxMUMVyapK62mHicHKL2HV3K9amntI5MceUXx5WtmcjOLBNHSYjALcZtbC2OVqjsjNMoCLfQoQtj2ai2hYkYyi9jT7mn8A0YGRzNjxCJCjEJFFYoi2Mok1ESRJFlEm2OkOJCLJCGNzzxKp8nY6bdrYSul7Uqbive0fLGC1nrxPoP0zcsqjye6F1nxM1FR/7cGpzfddQX4jwHk6V57NvuJZHz6Hf00dk/Fno3IGGXRXvrby0/qes8y6l8HTX7sqkf43Je6SPMeQKf6uyPQuaGJSVSl3VIrsayy+EfM8jpsujqN+9r3PT6+Llg9Gn7HUORCUwTqEcx67yHgqA9SYBzYVoG4EJNlY0LOSjIjlJJAQXQWMgsZgIoIkVi2Skg1xEYyE5F9ROiRFzISmDzCPIMohJ1rIqVMSPiJaGdUmc05svjgg9XGFCtirgq9QpymTbOqMEi904ijnGFH0nlkqs0+p8XH4ILS5Qrxay1Zx9mpNW8tpn9K5fe3/4fyLFKtZbU09v0ydUdezNWjzoxkNmJqd3STfxLdHn5jof3ibX+JU5r3xMPpoLcr8GPGrB7Y6cU7pAtoXRF9kdNH0oYyO2UZd9KPySLVD0t4nfTpS7ctSP+45CdCDXVl4MH9ntsa7NRlkfixHgh/VHoEPS9NK86NPwlNfmPS9NlN7cM32xqq3viecVIT1SaXarMx8TjnT0a9qUdl2+H8i0JzfclLBiXMTX56c5Z8o4ipXmmopZKVO91TpLZHvb1b7e4xeScJJ1LpWH6eE1pKK4rea3IrjBLVX9pXuHJNqLK4oK0kdbyDmSSt4bzo8NVqU3CrTV3B3tulH70PFGXyK3pubWi6qb8zoaGJg01JpWdm5SSin5fM8DJNqVo75ulVWdBh+XKE0mq0FdXyynGMl2NN6MtU8VB+rOL7pxfzPIOdeIoTnGOHlnmm+lnTfUtsSutL/AwafVltlfhnk18D1cXUSlG2jzZdHHsz6FiJxPn6XLc0+rOcXutm9xNc4sdF3hiJJbl0k428CyzPuvuTfRPtL7HvuUdRPCqfP3lKK/at20vKomveizH0qco0115U5cOpFt+QyyeX4EfRz8V9/+HtyQRI8t5N9JGNnHM40Wu2nUg/fY18P6RKv/ADKVPvi5jLqYLmyb6PL5P6neZRWORpekGP3qa2bqnu1QVc/6S9anJfji/wAh/wDKxeP2ZN9Jm/r+DppwBGJ/x9hd+fdsUX8JBIc8cJPTPKOl7yg0n4mllxPdSAsOVcxZexUjNrSHqct4eWyrHzaA1MVTeycX+JHM8kW+TohCSW6KtVldh6k47pJ/iQNpGuy1UQHHsINhPGaFbhomSWIs8tna3raWRiYHGXkoQTcYx1bexlvE1Xpadle9tHm00RZw3oKnatFnE4+MbLVyexa6+aANTm/WaVrq17J9tjOxMLzi0/upbbu/bwNTk6rpb3/mFxUVaMm26Zbw+aMUm3mtq3q2xoU5360277dq8grnu2PzRGW0kUsJTqRjs1a46tfkTlVvo9pUS62fw324jyqJyfG3e+4GlG1MN9njJPPBP2opgaeFgn1Kai92Vyj8GWoLT37Qc3r3LbpxNubbwJZpxT/WS7ukq/mDjitUmk+2TcvHUDiMRw1bdu/eSottJ/XiLoHUy/DlVbFd9q9UadWL9bjpq7+aKtOilq9Hts/VvvY7r+XY7i6F2G1vuRqU4ttZpp+1dcOGpi1cY1Jxvezex6Pdct9HKT1dld62631tFVwEYxbeqXDTW5aKS5JybfBSeM467dxbwmMV1uS7dnF2MmTu+qnt27fcFpdXSV1vd1rZlnjVEFkdnX4PlKUmln6idst1Bvu37C7HGuCSu5xutUszvxscvQxEU04637l7vI28O96b7r/B+JxSx0zqU7NiWOSWq3dn1wKeIxEpL9Xdtx1VnFd6d9H9byGfW7Wzf2raPGq92ltVb8yWmh7BKdWMkqkM0LxWaaWaMn3P3mvCnTVlmttW9bNNvfYzHUzK047Gu1ab/PUPSoZldvVLTLe6YslfkMi7labV1rwd09484ytfNHLfe7Wfb7jMqQqRbUdVZWeiTe9XbBKrVj1pRcXHXSSnvskktdbi6G+4b8jcjgK0rWj+Ju9truteAF06sbxvJa2UU3fyW/sKeH5RqTjBxk3pe9rNP47S9T5UrRTea/723RreI4yT3oN2P9nq8Z+f8hD/AKaq8P4I/mIFS8jWeWYHEKCSSbk9tuO534bCzUrOHWyrXZ1tSKiou6jt4Gfj6uZrXS2lj3klJnkt6ETnVd73/qaGBxat4edjIpSu7PYaWFaWj27r/AM1tRoS3s2YVHbM9lm2vAqSx0m3lt1rNa6JbBVJ3hJRtmtsd1cz4KTbv1ZK2lllaIxiirkaLrt6bUldtaa+AfDVo3dvvavt3FOE42V3p5Lbbx1LFLDpTcu6y3C0NZoO9tNu6/xB1ZPLba7b7dZ9xFYlLZ48AGInJyjlVuP15i1uNYqjvbTbezVtO1X33DU6bTe1ran4K7A9C3JPY2nt2X7ANPGyUss9Vult7PiGr4BfiaE6vDf8mAqytfRZn8BULvVrbdJfmSxWq7U/ntFrcaylKu4pNyfraWV+0NUbknZ7926L2LX60KzoSeuy2163T4D0q7T4rZdW4lKFs0MBhIRTlxfkt/mC5Vlwsszs3K10tF8hoYjWz4X7uFx3QjPV6xlv023/AKi97Ye1IqclytJbLK+5ap8eKOmjWum9y1a2b729xz+MoqLVtrt2ar+RpcmyvBbpJtPbr9JoGTdWaG2wSjJu/Wusza03Xvbt3GlhrRtfh83t7TPpUFFtRW27te7ur6LssSzOVl566qzIyKo0a0L+qr3931tKqxSg0nsvt026kqFa3VVnG2/Wy2pozOWrJKS3SjZJ7d4kVbpjvZWbk6zaTjbM+Kutmt/IJXl1dPW0tuv5eBjYLFJwU5OzXUu+Dt/Ivwk7J7UlG74NWT+Yko0MnsHwFJK7nBW1yqK6zezWxboPrO9272ipW0T0ev5+8r06ito7PR92odO12tvmmmv6kJclEW+iX7sf80/zER6GHZ/EOSsajzCru7jDW3x+YhH0mLhnh5uUHp+su9/Fl+r6vj8hhGnygx4ZdexdxCXzXwEI5zoCYrZ9cGW8L6sPZQhAfAO4qPrS74Eo+tL2vkIQo6LX7vc/iZ0vVn7c/wDUOICMy7T/ACIb14/FCEAJLD+tPv8AkZ+K9d+3P4IYQ8RZcF3CbvH4kcPsf1vEIXxGHxe2PsfMt4D1fH5CECXymXzFuntftMVP134iERZUDT2fhX+0o8u+pT7pfFDiDD5kGXysBgf2b9p/+tG/gP2MPYfwEIGbv6hxcIs74+zD/SWMF6sPr7ohHLLgrEtCEIkUP//Z"/>
          <p:cNvSpPr>
            <a:spLocks noChangeAspect="1" noChangeArrowheads="1"/>
          </p:cNvSpPr>
          <p:nvPr/>
        </p:nvSpPr>
        <p:spPr bwMode="auto">
          <a:xfrm>
            <a:off x="3567113" y="922338"/>
            <a:ext cx="1206500" cy="1204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51435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514350">
              <a:spcBef>
                <a:spcPct val="20000"/>
              </a:spcBef>
              <a:buFont typeface="Arial" panose="020B0604020202020204" pitchFamily="34" charset="0"/>
              <a:buChar char="–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51435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514350">
              <a:spcBef>
                <a:spcPct val="20000"/>
              </a:spcBef>
              <a:buFont typeface="Arial" panose="020B0604020202020204" pitchFamily="34" charset="0"/>
              <a:buChar char="–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514350">
              <a:spcBef>
                <a:spcPct val="20000"/>
              </a:spcBef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5143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5143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5143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5143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endParaRPr lang="en-US" altLang="en-US" sz="900">
              <a:solidFill>
                <a:srgbClr val="000000"/>
              </a:solidFill>
              <a:latin typeface="Arial" panose="020B0604020202020204" pitchFamily="34" charset="0"/>
              <a:ea typeface="PMingLiU" pitchFamily="18" charset="-120"/>
            </a:endParaRPr>
          </a:p>
        </p:txBody>
      </p:sp>
      <p:sp>
        <p:nvSpPr>
          <p:cNvPr id="7182" name="AutoShape 17" descr="data:image/jpeg;base64,/9j/4AAQSkZJRgABAQAAAQABAAD/2wBDAAkGBwgHBgkIBwgKCgkLDRYPDQwMDRsUFRAWIB0iIiAdHx8kKDQsJCYxJx8fLT0tMTU3Ojo6Iys/RD84QzQ5Ojf/2wBDAQoKCg0MDRoPDxo3JR8lNzc3Nzc3Nzc3Nzc3Nzc3Nzc3Nzc3Nzc3Nzc3Nzc3Nzc3Nzc3Nzc3Nzc3Nzc3Nzc3Nzf/wAARCAC/AQgDASIAAhEBAxEB/8QAHAAAAgIDAQEAAAAAAAAAAAAAAwQCBQABBgcI/8QAPBAAAQQBAwMCBQEGBAUFAQAAAQACAxEhBBIxBUFRBmETInGBkTIHFCOhscFCUmJyFRbR8PEXNENTc4L/xAAZAQADAQEBAAAAAAAAAAAAAAAAAgMBBAX/xAAiEQEBAQEAAwACAwEBAQAAAAAAAQIRAxIhMUEEE1EiMkL/2gAMAwEAAhEDEQA/APITlb7LBwsVeBJrC5rzuaA0XTjV57KK3typRxukkaxpFuNCzS3gQUht2O3bt2Ntce9o2t0smj1L4JNpew0dpsflA2mro15RZZQnEHva+OOIPNbiQ2y0C7+3lDUmNJcADV45pZVLOBjeUaMUMqBDCGmPdwN26ue9eymwUAqZjTMVJqOwMJaLnlNN4C6csqVF42huUCRnJ4TIvOaQpG4KezpZSMjUMve2N0YedjiCWjuRx/UpiQIDxhc+ocClqlI4WlGwMJJNnlYApMY55DWAuceABysARIGVhbrNUiNjkkjfIGlzYwA4+L4WqT8DccReHUWjY0uO51XXjyVjW3gZJW9hBo4PhTY3KaQJiJzHFrwWuaaIIyD4R42miASL5HlZEwmyc+Uw1t1hXzkvUBHwtvbTRZ71SNk15UJGkXeFXglKSoDxaYeBfKXdW7lR0YCTGEI80jSc82gnlc2gieViysi8hYk4xsD7KQBqh9wpNGLse1qYo5P3N8qky1qFzobcwgOILSavBFFbDQMn7KQjccAfNVo+ngD5WMe8RtJy93ATzILPheGtc5rg1w+UkYK2x42hkgc+NpJDN1CyKv8Ap+ExK2nkMfvawnaSMV9EFzDyRg+Ai5BcCjYUtrnWBwco4YKIoZ7+ERkLXxlzWP3tAvaLFdyfHZLMMKhtDH/lSbyiZtucA2LC3L8P5RG04u3H/Fnmu2Oy3gFZIPhBmxoIde/Nn2TULS5riC35ReTykmYTkTX7QR3yq5LTLHNMG34Y3br33mvFID20nIoy1pb8rgaz4+ix+nd4OVX8k6q5GGi6jXlLSBXLmCNj2vF3/hI/n9lVysABFHdfKlvPFM3pUNbvG8kNv5i0Wa9lBzQKo3/ZGmY5hLXNog0QRwh0VCwyLeVIBZtUgESBgFKQFlSAJPNmqRGsTSMtZHQDhsaS4AWeW/RFjYMUDfdSjjspuOOgqZhLpsF7g4XtY42WN4/7yp/DocI0UfctRJWDaCCAa4V8wnsUBIP9EKexYOCOyK+xhBldupxsuvJJ5TU+S0hIzaXfnhMzOa7DWBos9yUqeVz7UaGnlmjkfGwubG3c8+AlgBkfhHN5yhcEgDKjqAPI7LFNziQAVinYGMoVYRmDuB3QGGz5spht0CFXAGaadi0cl1beQgtAFbbJH9Uyxu6iQfdWhaCW8LXwwTm6TQiJJxhadGOy31HSg3NaWWdriCW9jXH9UbT22OWpAG7RuYXVvzwtuZ7A2hmMrOcFrHBszSWgh42gNa277E/0/KhW3c4s5sNDuyLG17XfI4tJ7g0iT6cQ2HyB0weQQ35m153d8pawoxpBAPfhPaZ72Mc1rvldW4eUFsXzG+bTmkit+XNbWci1ufhbTuleC0CUkMANADkp6Z7JnRtiYGN2htk9/NpBkYDsZ90zGx1HvapKnSmoa52+zdYyVVTMBJzwryXTkgmknLpiYzUdBpy6j38ov02bxSOYS7GbUKJ7WB7J2SAtcojTmyWglo5JFKNzVPYsxgO6yBQxjk+FuNjSTuNeD2CYbEMED6hT/d3NDS5hAdlpI5CPUdAjjspxkALcWTWcKUOnI5HCsdPpsA1ymkJaTgg9sKz0+kie1/xH7C1ttFXuPhGj05aLrCYEYDc4P0TQlpIQ7UOVnfsnXt49krKPmzwqwsqvlA7BKTAhxB+6enNXQ+hSTmg5tZVsE3hQI9k9rY4my/wA8MLR+vm6ylHN8qVis+gkITjRxyjyOuyefKH8XbG9rSKfW7AzX9FLQAN2sWE2sUaBopIY3S1F8QObTC80W++O62woDBfCPGaVMUGWZPKdg283WElGU5phkEroyXRkRn/CFnwsZH2TUDN7ccojYbOVRK1XvhvgcKPwM3SuIdPGXj4pIb3IFrbdLdECktZ7Kp0TGs27LdzuvhR/dHOaX4rwe6uTpDklt37LGaMk4F+yStlVMUBBBcwGu3lMxQu2NYctBJqu/wD2FdxaaVjC3a0tkj25aDQvt4NhSi0ZDrDUvRSUemadu0YrJ8lOfu4IsNpPx6T5uAM8BNnSfJdZTdLxRP02OEs/RnbRsMJyRxa6R2lwlZ9N2F1491SUrmtVoWth2W0SD5nZSDdOCdr8NLhZAs0unk04NhwrGMJUaAOPIAJqyixs0o26X5yG2W39LTDtLMdrJdxLBQBP6R7flXmn6d222m4+mnkN47pLeN7aootE7aKJOciuFYxaJ8VNe2iQCMdir0dOiLDI1uwnAYM/zU2aKs0l6bipbpPlypSaZgjsOO66quyuTpqbwlpYK5AyMIzWWOfmjLeEnJHe42MdirrWQvjBBBAd2VZM1oDxRJr5Twq9Jz6rJQ0c89wUvL8J0r3NZsYbpu7j7p17QSLFeTaS1AAca4W9PlDUyOkjYJGVtbQIxdcJB52P+YNJaeDwUxPO47QSSGCmg9kIN/eGySSSRt+G0fKaBd4od0ur1XPyEpCEu7BRXm3FafIXPc9rWs3WCGihnwuXX04F5WKRYQ/aaB+qxT5QnG6m7QBzd90aM5ILbwUKM4Irnv4U2jNqmQYir6e5Vjp2stpdJtB5JHCrW7QaGR7pxlAja4nA5FZV83hKuNCSXtA+yshB37Kt6Y4AFwkDXtI2jNn79qXRaSH4rWlxPOcZTW8T50CCFgdb2bgORfKYj0wI/sntPoqN8q00nTGucAb4vASXbPVSN0OBg+6NBoLdwurj6XvG3YG13RIullr6IU75IeZUJ6UWEYsEAiu6JH0yhe211UXTcA0mY9AB2/kp/wBhvVybdAWjjKKNEaql1P8Aw9t/pUh02xQat/tjPVyD9GRjalJtE6iaoLuT0k8gBAm6S8Cw0pp5oW4efy6XJG20Nuj+bC63U9NLXmm5QY+nW8ki7Vf7JwnqqdNonCwW8c0nI9EfCvNP06gDXP8ANOR9Prso68h5lQM0PsifuddrV8NJXZY7SCuEn9h5HNzaauAq7VQVeF1U+lNYCq9XpD4P4Vc6LY5LVQEDc5po8FVU8Q4IXU6nSuIyCqjUaUtLsK00nY56dm1nH3pVOqBzRXQaqNwsKn1MduNigFrYqJjZyK9/KVc674T+vAaAGyEgYoiiAqt/Klu8WyxztzTho2/kobyXEk8nwFsk1XZRo+FK3pmGjVNAxmjz7rFgBKxKBYWgGzZU6UmsW9irJyBjHEfdOQDfSTDLKsNIyyAmnSaWGhjIkbgn2XXdMmFBobj3XNaduwAg5T8PV4dO9glMUfYWa3Fbq/Cft3mjkc5oadmDuDtuVd6LSmWnFoH0CpvTTodZBvIyCDg4XW6YtaBS49+TisnTOm0Y2DceEcaWMdlKJ38O1IPtt1yFP2tHGhCwDgqYjaOy1uW7WdDdAcALM+Vq1loDYWWokqLnUEND1MMcracBfYpOHRj4lEfVHkmo5U4Jd0rx4aCtm7GWDxxMjHytCn9EMuys3LOhMgHBAKgYIz2r6KQK3aAA/SNPB/KUm6du7A/RWdrVppqwcc/N0gvBAY6j7Kr1fp99HZG4n/auzJQ3EBN/bqM9Y8q6j0aWJ5c9oYWi6f3+y43q5+G+SqF81wva/VcUcujYXjuRY5XjnqHpetkdK+CF8rGZJjo/yu1TP8mfst8d/MchqZN3j7JM5UXTtdKWB115FIobYVPb2NPgfw1NsZrKOyEuAJIAW9pGax5TTDeliyvqsRS21iODpqGIOYXO8LQiRIm4R2spW4S0BkFpzStax2W3hTZH8uCpxsop5lnRHuLWU1B9FwR9T9bPk1UTZoNHA5+14sBwwMfUofUpTDA+Tihaf/ZVA50XVNa/mQtjBP5K4f5V58U8ee6epdMmDQCKF+ArePVcAFc3pS4N2ttW2iaXytHkgLz9V1XPHWxEjTMvnaFJpxxlRdhoGcLTTmiqSuccFbtDa72ypXkYTdYksc6lHdnnK08m/Yo6Gy5DkIB5orTn0Mn7IEshAOcLLWldXMWYPBPK3oJd2smF8RsP83JHWTjftsNs39kToxvX6n/8o6B+r0kv01nxdg2T47IgQW3dV+Aitu8kJ4RNbUeAthMG1q8LVrRKAwuQXO9yEQoRHItZQrfUrS/pL3d2kH+391w/Sm/F1UsbuHN7/Veh9Qj+N06dnJMZpcHoo/h9SaeziR+VPWeyrY+x4l1/RHRepOowVXw5yR9Cb/ujQM3NBXQftH0P7v6vkk2kN1MIPHcCv7BU+mjIABXZ/GvY5t/K0GVymGyfwHQhjaObpS+FazZtXb+C9JOjWI8tLEvGsi4+qaY3ulo5IAG/DeXYzYqimojVELc1lg0YRmMsqDRZTEYppKtlsim9Tl0PTz/qwF2f7N9B8D0vE8tp0zy8+68+9U6h2omg0rM2ePK9j6NA3RdI0enFDZE0GvovN/lXu/jo8OfqwgjDeArbpUe7Vx35tV0BHJVz0SnTE1+lq4bPqu/wt5id2AKWtwsG78rJSS8VVe4WgQTxhO5xhZHBUu3YIYIoc2PCn9rWhvBWjW6+4xXlbo7uAhurdxhHQ05xrz9ktK4bTx+USXGcD6JXUfKLz5GcKeq2RT68/wAQU45Jxxjym+hPJ6jqxfEMX8y9VWvmLZWgE/3CsPTzgep63bwIYc/d6ljXdKan/Lo2nsD9u6I0ZQga/ST9EQG6yV1RFMWtg5WgsGSFoYTnlZdVfCwnNKKAxxAPbKG72U896pROOB90BEC2ua7vyuHlhMWsru11fhdwy7XLdYiEfUJKFfNf5ysV8X5efftY0h/edBq2txlpK5KGKivSP2macTemmTgWY3ArhNAGSRMf3pW/jXkS8me1psJrhA1A2hWsjQG4FKq1po0u6XqXrxWzvpYozCysWU/CcD9pyVa6OUnCpIcmu6s9I7a1J470LqEgn6pqZ8cUBcTRrhVmnmFWUt1TW0wndwMK/v6w8hDQxjqfq3TxjLBILodhlexfHAdV8YXlX7Oofi9Xn1b8/CZf3K9Aj1FyDK8ve+3rt/jY7m10WnktuTQXT9AH8OR30C4Vmr+drAV3fQQR05rv82VC/lnnzyHQ5peXAk2eKU2vA/wi+MlCDZbJd4RGRm8g3fKHJwVrj4AtSDjeSfdRaw9x+StufHGP4kkbfqVrEm1uFc+bWnHm/wCiXf1DRxnM24/6Qlpet6Rlna9yy7zP22Zv+GZD8tnt3pI6pzwC9jrsccpeb1HoRh0Ug+lJKXq3T5wWxzmJx/z4XNvy5/VUmNf4quoTh+p2tc1jiQQeNytPS7mv6n1AtJtsUPH/APeFzvU3k6ptvFk02RvcK39Hv+J1PqVg2I4LBHH61Dxb7tXeeYdlfLrr2KMxwNUCfulA9wcS2zmqq0ZgcLIB+i9DOnLwwCPBUva0EbwOCpB575VOsSdzg/ZRzWKWnuyhvd4P8kdak51DgrW6xiyh7xVh/Hfhba9xsFwJHgpet4m05CoPUg2apj/8zOforgvOKIu85CqPWI26CLUN5Y+j9D/4R0/j/wDUUnqBg1npTWxBu93wzQAteRdD1TTAWn9TTS9Z6fOzWaTUaZxFSMIP4XimnrR9U1WmcdoZIW19CqeC/bG+TPNOmfLvbQSM7LyUTTyAjm1HUEUV6Ofw5qqdQCHYWLNQ8B3KxFNFVAReU9Ea4VYw5wm45doFlc+NA4ZSBgqp6lqC/wCW0699sJCp9Ubejy7+cDt/RLRpejyTH9Uz6H0Cv4piSKyVRdIMcfStO0yNZG1llxOFN3qHTaYFmlc18nd57fReddW349jxeuPHJa6qKeDRj4+tkru2IHLkX/nbqdhmjkbBCP0tDQT/ADXAHqAnk3yS7nHuSnNPq2Aj5gjnPpvXG/t+u9g9V9YkGdW/Pho/6J6HrvUpAN2rlN/6qXFaXWRirerfTa6IVcgtJe0uvHifp07ddqZf1SvP1eUVsp5c7KoWdTgYLMgH1K27rWlbe+eMfV4WXNQsi9dOKNkpPUaltHv91TyeoOn1btfpWj/VKAlZOu9ENfE63owD4fdfgLn3NfqM7mfmndTqgTSr5Zx2JBS0vVugS5j67prPZ1j+ySfqRJIBppY9TGeHxO3D+ShMXv2LeO5vyVa6fVmKVpeS5l5Ht7LqfTes0/T9X1fWapxMWyAMI5eacQAuGAmIzG4d7LaC1N1vTwRNh1Wu07Az/D8Wzj2F5rCbMs13LfLjNn28d/L6q6jrZC3RRiJl4DW2fytx9a6i19Ta1rXd2mVt/heN6r1zq5Lj0OkY1hsfxCX39hQ/NoUfqn1Y8bdLK6Fp4EGnYz+y6seHzfnVcWvJ458ke+6brWqAG6UOHurKLrLj+oNK+emdV9dvOOo6wX5kanIdb+0DG3qcjrx87mmvyF1Z8e5+07rN/T3/AP4vCRUjCFIdS0bv/m2nwV4e3qnr6Ntvk0c20XljbP4pRPqn1XC1v730rTyHuWOLSR+U3poSZr3P4+nkPyTQuP2WENcMOj9qJXgrvXepjzq+k6mI/wCiQH+oQ/8A1AhLaJ1cR8Fv/QpLnf8Ah5jF/wDp787b3La8BpJVR6q1N9C1LBDIab+pzdoFFeNR+uY3ca+Rv+7cEX/mgahv/vYni+HSj+hSf9T9LY8Oey+0XHSerHT6xtn5TgrgvWm3TeqdS+KtryH4PkZXR6XUwT6lr2PYaNkbgf5qh/aM/Sv6xC/SuYXfCqQNPBVM6/7b/LzPXsb6dqw5gJKNqZt4wVz3T5iK8J9890vSxvseek926yTwsSz5W/lYi6jSIKIxyACpgrllYaDxxaV1EO/IUwURjr5TX60mXTtZ8MPfs/y3hR2ynNlWTWMd2Rm6dpWejeVUATDILvyixP1bjQlePoVbx6RuRWCndLoYw4HaFv8AW2Sz8VW6fS62faDqpgPYq2j6BI5rS/W6kk5PzlWul07G1TQriCNp7LfSQ/b+3NxemIyadLOQebecptnpLprgDIyQm8/MV0jGhuFj3taw8WlshfaKCP0r0xlu/dmH/dlY709oHEMZooLPHyhW02oGywcpKSe7pynYW6jlepdDiaHuhjY0B1V3ScPTNXphugmkiD//AK5C0mvoV089OB8ocL3RvEjTThwe4Wc+F79c2/peomJ+NNLJ/ueSmun9Igi1Eb5ot0YcC5vkK5JF2c2tfQI4OtwaXTtkf8KNrGOOBXAVrpYI2PDbAAVWHUmGSZGVvB1dwsbuBpWunjZWAqDTzEVZwrODU8ZTyNlXDY2uFAZS2p0rCOOFKLUeMHysdPuwmhuue13TY5N1t/kuc13R4SXfI1dtqjusDCpdTDRKYuq4jUdFbktx9kszo26RrZJNjSaLquvdddqWtZyqvUPs4S+vWT65rUaIwSODH2ATTgKsIcendI827tdlXGrd8SrAwKwk9tWQj1hrAYW7D9EV0hUXAgA9itMsGxyjvGcRJJKxSeQDZ5WJejhe79lsFCBUwVjBQ5SaT2QgiRguJrsLWytGYSKTcMmbSLT5TOneAfmGE8rYsYpbOQE9ATdhVrDQB8q1aI42RmN5cSLdYqin6pJ1YaZ/Cs4ZG1lVUMjQ0U3N8pqKQbxuwO9LRVi6XF2lJZTd2gTzU75SS3taC6UkYU6jr8tzTnylXSFakkL3G+6FJg1aSlTLrULtaabcATXutErAneFgPhYGgx7r70QsaWh3zXXsgNi1sPIKGXYwtWiA5FMQatWEOoqsqmY5HjkINJox0mn1IrnKZbKOyodPLSfhlLinjYdmdY4VbqiGgklOyTBjC0iyeD4VPrpgTQBtPJ03Oq7XXW48Kk1MmSrPXTvcwNPA4VLPZJRfinOF5Hk2ELJwEcQlx9lp5ZD2sqN0zgbYzVuwFB8jW4ahyzucfAQ2MdK7a0WaJSs7/jT3EnKxQKxYV//Z"/>
          <p:cNvSpPr>
            <a:spLocks noChangeAspect="1" noChangeArrowheads="1"/>
          </p:cNvSpPr>
          <p:nvPr/>
        </p:nvSpPr>
        <p:spPr bwMode="auto">
          <a:xfrm>
            <a:off x="3611563" y="1419225"/>
            <a:ext cx="171450" cy="171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51435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514350">
              <a:spcBef>
                <a:spcPct val="20000"/>
              </a:spcBef>
              <a:buFont typeface="Arial" panose="020B0604020202020204" pitchFamily="34" charset="0"/>
              <a:buChar char="–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51435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514350">
              <a:spcBef>
                <a:spcPct val="20000"/>
              </a:spcBef>
              <a:buFont typeface="Arial" panose="020B0604020202020204" pitchFamily="34" charset="0"/>
              <a:buChar char="–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514350">
              <a:spcBef>
                <a:spcPct val="20000"/>
              </a:spcBef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5143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5143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5143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5143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endParaRPr lang="en-US" altLang="en-US" sz="900">
              <a:solidFill>
                <a:srgbClr val="000000"/>
              </a:solidFill>
              <a:latin typeface="Arial" panose="020B0604020202020204" pitchFamily="34" charset="0"/>
              <a:ea typeface="PMingLiU" pitchFamily="18" charset="-120"/>
            </a:endParaRPr>
          </a:p>
        </p:txBody>
      </p:sp>
      <p:sp>
        <p:nvSpPr>
          <p:cNvPr id="7183" name="AutoShape 19" descr="data:image/jpeg;base64,/9j/4AAQSkZJRgABAQAAAQABAAD/2wBDAAkGBwgHBgkIBwgKCgkLDRYPDQwMDRsUFRAWIB0iIiAdHx8kKDQsJCYxJx8fLT0tMTU3Ojo6Iys/RD84QzQ5Ojf/2wBDAQoKCg0MDRoPDxo3JR8lNzc3Nzc3Nzc3Nzc3Nzc3Nzc3Nzc3Nzc3Nzc3Nzc3Nzc3Nzc3Nzc3Nzc3Nzc3Nzc3Nzf/wAARCAC/AQgDASIAAhEBAxEB/8QAHAAAAgIDAQEAAAAAAAAAAAAAAwQCBQABBgcI/8QAPBAAAQQBAwMCBQEGBAUFAQAAAQACAxEhBBIxBUFRBmETInGBkTIHFCOhscFCUmJyFRbR8PEXNENTc4L/xAAZAQADAQEBAAAAAAAAAAAAAAAAAgMBBAX/xAAiEQEBAQEAAwACAwEBAQAAAAAAAQIRAxIhMUEEE1EiMkL/2gAMAwEAAhEDEQA/APITlb7LBwsVeBJrC5rzuaA0XTjV57KK3typRxukkaxpFuNCzS3gQUht2O3bt2Ntce9o2t0smj1L4JNpew0dpsflA2mro15RZZQnEHva+OOIPNbiQ2y0C7+3lDUmNJcADV45pZVLOBjeUaMUMqBDCGmPdwN26ue9eymwUAqZjTMVJqOwMJaLnlNN4C6csqVF42huUCRnJ4TIvOaQpG4KezpZSMjUMve2N0YedjiCWjuRx/UpiQIDxhc+ocClqlI4WlGwMJJNnlYApMY55DWAuceABysARIGVhbrNUiNjkkjfIGlzYwA4+L4WqT8DccReHUWjY0uO51XXjyVjW3gZJW9hBo4PhTY3KaQJiJzHFrwWuaaIIyD4R42miASL5HlZEwmyc+Uw1t1hXzkvUBHwtvbTRZ71SNk15UJGkXeFXglKSoDxaYeBfKXdW7lR0YCTGEI80jSc82gnlc2gieViysi8hYk4xsD7KQBqh9wpNGLse1qYo5P3N8qky1qFzobcwgOILSavBFFbDQMn7KQjccAfNVo+ngD5WMe8RtJy93ATzILPheGtc5rg1w+UkYK2x42hkgc+NpJDN1CyKv8Ap+ExK2nkMfvawnaSMV9EFzDyRg+Ai5BcCjYUtrnWBwco4YKIoZ7+ERkLXxlzWP3tAvaLFdyfHZLMMKhtDH/lSbyiZtucA2LC3L8P5RG04u3H/Fnmu2Oy3gFZIPhBmxoIde/Nn2TULS5riC35ReTykmYTkTX7QR3yq5LTLHNMG34Y3br33mvFID20nIoy1pb8rgaz4+ix+nd4OVX8k6q5GGi6jXlLSBXLmCNj2vF3/hI/n9lVysABFHdfKlvPFM3pUNbvG8kNv5i0Wa9lBzQKo3/ZGmY5hLXNog0QRwh0VCwyLeVIBZtUgESBgFKQFlSAJPNmqRGsTSMtZHQDhsaS4AWeW/RFjYMUDfdSjjspuOOgqZhLpsF7g4XtY42WN4/7yp/DocI0UfctRJWDaCCAa4V8wnsUBIP9EKexYOCOyK+xhBldupxsuvJJ5TU+S0hIzaXfnhMzOa7DWBos9yUqeVz7UaGnlmjkfGwubG3c8+AlgBkfhHN5yhcEgDKjqAPI7LFNziQAVinYGMoVYRmDuB3QGGz5spht0CFXAGaadi0cl1beQgtAFbbJH9Uyxu6iQfdWhaCW8LXwwTm6TQiJJxhadGOy31HSg3NaWWdriCW9jXH9UbT22OWpAG7RuYXVvzwtuZ7A2hmMrOcFrHBszSWgh42gNa277E/0/KhW3c4s5sNDuyLG17XfI4tJ7g0iT6cQ2HyB0weQQ35m153d8pawoxpBAPfhPaZ72Mc1rvldW4eUFsXzG+bTmkit+XNbWci1ufhbTuleC0CUkMANADkp6Z7JnRtiYGN2htk9/NpBkYDsZ90zGx1HvapKnSmoa52+zdYyVVTMBJzwryXTkgmknLpiYzUdBpy6j38ov02bxSOYS7GbUKJ7WB7J2SAtcojTmyWglo5JFKNzVPYsxgO6yBQxjk+FuNjSTuNeD2CYbEMED6hT/d3NDS5hAdlpI5CPUdAjjspxkALcWTWcKUOnI5HCsdPpsA1ymkJaTgg9sKz0+kie1/xH7C1ttFXuPhGj05aLrCYEYDc4P0TQlpIQ7UOVnfsnXt49krKPmzwqwsqvlA7BKTAhxB+6enNXQ+hSTmg5tZVsE3hQI9k9rY4my/wA8MLR+vm6ylHN8qVis+gkITjRxyjyOuyefKH8XbG9rSKfW7AzX9FLQAN2sWE2sUaBopIY3S1F8QObTC80W++O62woDBfCPGaVMUGWZPKdg283WElGU5phkEroyXRkRn/CFnwsZH2TUDN7ccojYbOVRK1XvhvgcKPwM3SuIdPGXj4pIb3IFrbdLdECktZ7Kp0TGs27LdzuvhR/dHOaX4rwe6uTpDklt37LGaMk4F+yStlVMUBBBcwGu3lMxQu2NYctBJqu/wD2FdxaaVjC3a0tkj25aDQvt4NhSi0ZDrDUvRSUemadu0YrJ8lOfu4IsNpPx6T5uAM8BNnSfJdZTdLxRP02OEs/RnbRsMJyRxa6R2lwlZ9N2F1491SUrmtVoWth2W0SD5nZSDdOCdr8NLhZAs0unk04NhwrGMJUaAOPIAJqyixs0o26X5yG2W39LTDtLMdrJdxLBQBP6R7flXmn6d222m4+mnkN47pLeN7aootE7aKJOciuFYxaJ8VNe2iQCMdir0dOiLDI1uwnAYM/zU2aKs0l6bipbpPlypSaZgjsOO66quyuTpqbwlpYK5AyMIzWWOfmjLeEnJHe42MdirrWQvjBBBAd2VZM1oDxRJr5Twq9Jz6rJQ0c89wUvL8J0r3NZsYbpu7j7p17QSLFeTaS1AAca4W9PlDUyOkjYJGVtbQIxdcJB52P+YNJaeDwUxPO47QSSGCmg9kIN/eGySSSRt+G0fKaBd4od0ur1XPyEpCEu7BRXm3FafIXPc9rWs3WCGihnwuXX04F5WKRYQ/aaB+qxT5QnG6m7QBzd90aM5ILbwUKM4Irnv4U2jNqmQYir6e5Vjp2stpdJtB5JHCrW7QaGR7pxlAja4nA5FZV83hKuNCSXtA+yshB37Kt6Y4AFwkDXtI2jNn79qXRaSH4rWlxPOcZTW8T50CCFgdb2bgORfKYj0wI/sntPoqN8q00nTGucAb4vASXbPVSN0OBg+6NBoLdwurj6XvG3YG13RIullr6IU75IeZUJ6UWEYsEAiu6JH0yhe211UXTcA0mY9AB2/kp/wBhvVybdAWjjKKNEaql1P8Aw9t/pUh02xQat/tjPVyD9GRjalJtE6iaoLuT0k8gBAm6S8Cw0pp5oW4efy6XJG20Nuj+bC63U9NLXmm5QY+nW8ki7Vf7JwnqqdNonCwW8c0nI9EfCvNP06gDXP8ANOR9Prso68h5lQM0PsifuddrV8NJXZY7SCuEn9h5HNzaauAq7VQVeF1U+lNYCq9XpD4P4Vc6LY5LVQEDc5po8FVU8Q4IXU6nSuIyCqjUaUtLsK00nY56dm1nH3pVOqBzRXQaqNwsKn1MduNigFrYqJjZyK9/KVc674T+vAaAGyEgYoiiAqt/Klu8WyxztzTho2/kobyXEk8nwFsk1XZRo+FK3pmGjVNAxmjz7rFgBKxKBYWgGzZU6UmsW9irJyBjHEfdOQDfSTDLKsNIyyAmnSaWGhjIkbgn2XXdMmFBobj3XNaduwAg5T8PV4dO9glMUfYWa3Fbq/Cft3mjkc5oadmDuDtuVd6LSmWnFoH0CpvTTodZBvIyCDg4XW6YtaBS49+TisnTOm0Y2DceEcaWMdlKJ38O1IPtt1yFP2tHGhCwDgqYjaOy1uW7WdDdAcALM+Vq1loDYWWokqLnUEND1MMcracBfYpOHRj4lEfVHkmo5U4Jd0rx4aCtm7GWDxxMjHytCn9EMuys3LOhMgHBAKgYIz2r6KQK3aAA/SNPB/KUm6du7A/RWdrVppqwcc/N0gvBAY6j7Kr1fp99HZG4n/auzJQ3EBN/bqM9Y8q6j0aWJ5c9oYWi6f3+y43q5+G+SqF81wva/VcUcujYXjuRY5XjnqHpetkdK+CF8rGZJjo/yu1TP8mfst8d/MchqZN3j7JM5UXTtdKWB115FIobYVPb2NPgfw1NsZrKOyEuAJIAW9pGax5TTDeliyvqsRS21iODpqGIOYXO8LQiRIm4R2spW4S0BkFpzStax2W3hTZH8uCpxsop5lnRHuLWU1B9FwR9T9bPk1UTZoNHA5+14sBwwMfUofUpTDA+Tihaf/ZVA50XVNa/mQtjBP5K4f5V58U8ee6epdMmDQCKF+ArePVcAFc3pS4N2ttW2iaXytHkgLz9V1XPHWxEjTMvnaFJpxxlRdhoGcLTTmiqSuccFbtDa72ypXkYTdYksc6lHdnnK08m/Yo6Gy5DkIB5orTn0Mn7IEshAOcLLWldXMWYPBPK3oJd2smF8RsP83JHWTjftsNs39kToxvX6n/8o6B+r0kv01nxdg2T47IgQW3dV+Aitu8kJ4RNbUeAthMG1q8LVrRKAwuQXO9yEQoRHItZQrfUrS/pL3d2kH+391w/Sm/F1UsbuHN7/Veh9Qj+N06dnJMZpcHoo/h9SaeziR+VPWeyrY+x4l1/RHRepOowVXw5yR9Cb/ujQM3NBXQftH0P7v6vkk2kN1MIPHcCv7BU+mjIABXZ/GvY5t/K0GVymGyfwHQhjaObpS+FazZtXb+C9JOjWI8tLEvGsi4+qaY3ulo5IAG/DeXYzYqimojVELc1lg0YRmMsqDRZTEYppKtlsim9Tl0PTz/qwF2f7N9B8D0vE8tp0zy8+68+9U6h2omg0rM2ePK9j6NA3RdI0enFDZE0GvovN/lXu/jo8OfqwgjDeArbpUe7Vx35tV0BHJVz0SnTE1+lq4bPqu/wt5id2AKWtwsG78rJSS8VVe4WgQTxhO5xhZHBUu3YIYIoc2PCn9rWhvBWjW6+4xXlbo7uAhurdxhHQ05xrz9ktK4bTx+USXGcD6JXUfKLz5GcKeq2RT68/wAQU45Jxxjym+hPJ6jqxfEMX8y9VWvmLZWgE/3CsPTzgep63bwIYc/d6ljXdKan/Lo2nsD9u6I0ZQga/ST9EQG6yV1RFMWtg5WgsGSFoYTnlZdVfCwnNKKAxxAPbKG72U896pROOB90BEC2ua7vyuHlhMWsru11fhdwy7XLdYiEfUJKFfNf5ysV8X5efftY0h/edBq2txlpK5KGKivSP2macTemmTgWY3ArhNAGSRMf3pW/jXkS8me1psJrhA1A2hWsjQG4FKq1po0u6XqXrxWzvpYozCysWU/CcD9pyVa6OUnCpIcmu6s9I7a1J470LqEgn6pqZ8cUBcTRrhVmnmFWUt1TW0wndwMK/v6w8hDQxjqfq3TxjLBILodhlexfHAdV8YXlX7Oofi9Xn1b8/CZf3K9Aj1FyDK8ve+3rt/jY7m10WnktuTQXT9AH8OR30C4Vmr+drAV3fQQR05rv82VC/lnnzyHQ5peXAk2eKU2vA/wi+MlCDZbJd4RGRm8g3fKHJwVrj4AtSDjeSfdRaw9x+StufHGP4kkbfqVrEm1uFc+bWnHm/wCiXf1DRxnM24/6Qlpet6Rlna9yy7zP22Zv+GZD8tnt3pI6pzwC9jrsccpeb1HoRh0Ug+lJKXq3T5wWxzmJx/z4XNvy5/VUmNf4quoTh+p2tc1jiQQeNytPS7mv6n1AtJtsUPH/APeFzvU3k6ptvFk02RvcK39Hv+J1PqVg2I4LBHH61Dxb7tXeeYdlfLrr2KMxwNUCfulA9wcS2zmqq0ZgcLIB+i9DOnLwwCPBUva0EbwOCpB575VOsSdzg/ZRzWKWnuyhvd4P8kdak51DgrW6xiyh7xVh/Hfhba9xsFwJHgpet4m05CoPUg2apj/8zOforgvOKIu85CqPWI26CLUN5Y+j9D/4R0/j/wDUUnqBg1npTWxBu93wzQAteRdD1TTAWn9TTS9Z6fOzWaTUaZxFSMIP4XimnrR9U1WmcdoZIW19CqeC/bG+TPNOmfLvbQSM7LyUTTyAjm1HUEUV6Ofw5qqdQCHYWLNQ8B3KxFNFVAReU9Ea4VYw5wm45doFlc+NA4ZSBgqp6lqC/wCW0699sJCp9Ubejy7+cDt/RLRpejyTH9Uz6H0Cv4piSKyVRdIMcfStO0yNZG1llxOFN3qHTaYFmlc18nd57fReddW349jxeuPHJa6qKeDRj4+tkru2IHLkX/nbqdhmjkbBCP0tDQT/ADXAHqAnk3yS7nHuSnNPq2Aj5gjnPpvXG/t+u9g9V9YkGdW/Pho/6J6HrvUpAN2rlN/6qXFaXWRirerfTa6IVcgtJe0uvHifp07ddqZf1SvP1eUVsp5c7KoWdTgYLMgH1K27rWlbe+eMfV4WXNQsi9dOKNkpPUaltHv91TyeoOn1btfpWj/VKAlZOu9ENfE63owD4fdfgLn3NfqM7mfmndTqgTSr5Zx2JBS0vVugS5j67prPZ1j+ySfqRJIBppY9TGeHxO3D+ShMXv2LeO5vyVa6fVmKVpeS5l5Ht7LqfTes0/T9X1fWapxMWyAMI5eacQAuGAmIzG4d7LaC1N1vTwRNh1Wu07Az/D8Wzj2F5rCbMs13LfLjNn28d/L6q6jrZC3RRiJl4DW2fytx9a6i19Ta1rXd2mVt/heN6r1zq5Lj0OkY1hsfxCX39hQ/NoUfqn1Y8bdLK6Fp4EGnYz+y6seHzfnVcWvJ458ke+6brWqAG6UOHurKLrLj+oNK+emdV9dvOOo6wX5kanIdb+0DG3qcjrx87mmvyF1Z8e5+07rN/T3/AP4vCRUjCFIdS0bv/m2nwV4e3qnr6Ntvk0c20XljbP4pRPqn1XC1v730rTyHuWOLSR+U3poSZr3P4+nkPyTQuP2WENcMOj9qJXgrvXepjzq+k6mI/wCiQH+oQ/8A1AhLaJ1cR8Fv/QpLnf8Ah5jF/wDp787b3La8BpJVR6q1N9C1LBDIab+pzdoFFeNR+uY3ca+Rv+7cEX/mgahv/vYni+HSj+hSf9T9LY8Oey+0XHSerHT6xtn5TgrgvWm3TeqdS+KtryH4PkZXR6XUwT6lr2PYaNkbgf5qh/aM/Sv6xC/SuYXfCqQNPBVM6/7b/LzPXsb6dqw5gJKNqZt4wVz3T5iK8J9890vSxvseek926yTwsSz5W/lYi6jSIKIxyACpgrllYaDxxaV1EO/IUwURjr5TX60mXTtZ8MPfs/y3hR2ynNlWTWMd2Rm6dpWejeVUATDILvyixP1bjQlePoVbx6RuRWCndLoYw4HaFv8AW2Sz8VW6fS62faDqpgPYq2j6BI5rS/W6kk5PzlWul07G1TQriCNp7LfSQ/b+3NxemIyadLOQebecptnpLprgDIyQm8/MV0jGhuFj3taw8WlshfaKCP0r0xlu/dmH/dlY709oHEMZooLPHyhW02oGywcpKSe7pynYW6jlepdDiaHuhjY0B1V3ScPTNXphugmkiD//AK5C0mvoV089OB8ocL3RvEjTThwe4Wc+F79c2/peomJ+NNLJ/ueSmun9Igi1Eb5ot0YcC5vkK5JF2c2tfQI4OtwaXTtkf8KNrGOOBXAVrpYI2PDbAAVWHUmGSZGVvB1dwsbuBpWunjZWAqDTzEVZwrODU8ZTyNlXDY2uFAZS2p0rCOOFKLUeMHysdPuwmhuue13TY5N1t/kuc13R4SXfI1dtqjusDCpdTDRKYuq4jUdFbktx9kszo26RrZJNjSaLquvdddqWtZyqvUPs4S+vWT65rUaIwSODH2ATTgKsIcendI827tdlXGrd8SrAwKwk9tWQj1hrAYW7D9EV0hUXAgA9itMsGxyjvGcRJJKxSeQDZ5WJejhe79lsFCBUwVjBQ5SaT2QgiRguJrsLWytGYSKTcMmbSLT5TOneAfmGE8rYsYpbOQE9ATdhVrDQB8q1aI42RmN5cSLdYqin6pJ1YaZ/Cs4ZG1lVUMjQ0U3N8pqKQbxuwO9LRVi6XF2lJZTd2gTzU75SS3taC6UkYU6jr8tzTnylXSFakkL3G+6FJg1aSlTLrULtaabcATXutErAneFgPhYGgx7r70QsaWh3zXXsgNi1sPIKGXYwtWiA5FMQatWEOoqsqmY5HjkINJox0mn1IrnKZbKOyodPLSfhlLinjYdmdY4VbqiGgklOyTBjC0iyeD4VPrpgTQBtPJ03Oq7XXW48Kk1MmSrPXTvcwNPA4VLPZJRfinOF5Hk2ELJwEcQlx9lp5ZD2sqN0zgbYzVuwFB8jW4ahyzucfAQ2MdK7a0WaJSs7/jT3EnKxQKxYV//Z"/>
          <p:cNvSpPr>
            <a:spLocks noChangeAspect="1" noChangeArrowheads="1"/>
          </p:cNvSpPr>
          <p:nvPr/>
        </p:nvSpPr>
        <p:spPr bwMode="auto">
          <a:xfrm>
            <a:off x="3611563" y="1419225"/>
            <a:ext cx="171450" cy="171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51435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514350">
              <a:spcBef>
                <a:spcPct val="20000"/>
              </a:spcBef>
              <a:buFont typeface="Arial" panose="020B0604020202020204" pitchFamily="34" charset="0"/>
              <a:buChar char="–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51435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514350">
              <a:spcBef>
                <a:spcPct val="20000"/>
              </a:spcBef>
              <a:buFont typeface="Arial" panose="020B0604020202020204" pitchFamily="34" charset="0"/>
              <a:buChar char="–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514350">
              <a:spcBef>
                <a:spcPct val="20000"/>
              </a:spcBef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5143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5143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5143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5143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endParaRPr lang="en-US" altLang="en-US" sz="900">
              <a:solidFill>
                <a:srgbClr val="000000"/>
              </a:solidFill>
              <a:latin typeface="Arial" panose="020B0604020202020204" pitchFamily="34" charset="0"/>
              <a:ea typeface="PMingLiU" pitchFamily="18" charset="-120"/>
            </a:endParaRPr>
          </a:p>
        </p:txBody>
      </p:sp>
      <p:sp>
        <p:nvSpPr>
          <p:cNvPr id="7184" name="TextBox 19"/>
          <p:cNvSpPr txBox="1">
            <a:spLocks noChangeArrowheads="1"/>
          </p:cNvSpPr>
          <p:nvPr/>
        </p:nvSpPr>
        <p:spPr bwMode="auto">
          <a:xfrm>
            <a:off x="5881688" y="1928813"/>
            <a:ext cx="2786062" cy="1130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51435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514350">
              <a:spcBef>
                <a:spcPct val="20000"/>
              </a:spcBef>
              <a:buFont typeface="Arial" panose="020B0604020202020204" pitchFamily="34" charset="0"/>
              <a:buChar char="–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51435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514350">
              <a:spcBef>
                <a:spcPct val="20000"/>
              </a:spcBef>
              <a:buFont typeface="Arial" panose="020B0604020202020204" pitchFamily="34" charset="0"/>
              <a:buChar char="–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514350">
              <a:spcBef>
                <a:spcPct val="20000"/>
              </a:spcBef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5143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5143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5143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5143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endParaRPr lang="en-US" altLang="zh-TW" sz="270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endParaRPr lang="en-US" altLang="en-US" sz="4000">
              <a:solidFill>
                <a:srgbClr val="000000"/>
              </a:solidFill>
              <a:latin typeface="Arial" panose="020B0604020202020204" pitchFamily="34" charset="0"/>
              <a:ea typeface="PMingLiU" pitchFamily="18" charset="-120"/>
            </a:endParaRPr>
          </a:p>
        </p:txBody>
      </p:sp>
      <p:sp>
        <p:nvSpPr>
          <p:cNvPr id="7185" name="TextBox 21"/>
          <p:cNvSpPr txBox="1">
            <a:spLocks noChangeArrowheads="1"/>
          </p:cNvSpPr>
          <p:nvPr/>
        </p:nvSpPr>
        <p:spPr bwMode="auto">
          <a:xfrm>
            <a:off x="1828800" y="533400"/>
            <a:ext cx="8534400" cy="1446213"/>
          </a:xfrm>
          <a:prstGeom prst="rect">
            <a:avLst/>
          </a:prstGeom>
          <a:blipFill dpi="0" rotWithShape="0">
            <a:blip r:embed="rId9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defTabSz="51435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34925" defTabSz="514350">
              <a:spcBef>
                <a:spcPct val="20000"/>
              </a:spcBef>
              <a:buFont typeface="Arial" panose="020B0604020202020204" pitchFamily="34" charset="0"/>
              <a:buChar char="–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51435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514350">
              <a:spcBef>
                <a:spcPct val="20000"/>
              </a:spcBef>
              <a:buFont typeface="Arial" panose="020B0604020202020204" pitchFamily="34" charset="0"/>
              <a:buChar char="–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514350">
              <a:spcBef>
                <a:spcPct val="20000"/>
              </a:spcBef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5143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5143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5143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5143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lvl="1"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zh-TW" altLang="en-US" sz="4400" b="1">
                <a:solidFill>
                  <a:srgbClr val="000000"/>
                </a:solidFill>
                <a:latin typeface="PMingLiU" pitchFamily="18" charset="-120"/>
              </a:rPr>
              <a:t>   </a:t>
            </a:r>
            <a:r>
              <a:rPr lang="en-US" altLang="zh-TW" sz="4400" b="1">
                <a:solidFill>
                  <a:srgbClr val="000000"/>
                </a:solidFill>
                <a:latin typeface="PMingLiU" pitchFamily="18" charset="-120"/>
              </a:rPr>
              <a:t>	</a:t>
            </a:r>
            <a:r>
              <a:rPr lang="zh-TW" altLang="en-US" sz="4400" b="1">
                <a:solidFill>
                  <a:srgbClr val="000000"/>
                </a:solidFill>
                <a:latin typeface="PMingLiU" pitchFamily="18" charset="-120"/>
              </a:rPr>
              <a:t>主題 </a:t>
            </a:r>
            <a:r>
              <a:rPr lang="en-US" altLang="zh-TW" sz="4400" b="1">
                <a:solidFill>
                  <a:srgbClr val="000000"/>
                </a:solidFill>
                <a:latin typeface="PMingLiU" pitchFamily="18" charset="-120"/>
              </a:rPr>
              <a:t>:             </a:t>
            </a:r>
            <a:r>
              <a:rPr lang="zh-TW" altLang="en-US" sz="4400" b="1">
                <a:solidFill>
                  <a:srgbClr val="000000"/>
                </a:solidFill>
                <a:latin typeface="PMingLiU" pitchFamily="18" charset="-120"/>
              </a:rPr>
              <a:t>仰望神</a:t>
            </a:r>
            <a:r>
              <a:rPr lang="en-US" altLang="zh-TW" sz="4400" b="1">
                <a:solidFill>
                  <a:srgbClr val="000000"/>
                </a:solidFill>
                <a:latin typeface="PMingLiU" pitchFamily="18" charset="-120"/>
              </a:rPr>
              <a:t>		</a:t>
            </a:r>
          </a:p>
          <a:p>
            <a:pPr lvl="1"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zh-TW" altLang="en-US" sz="4400" b="1">
                <a:solidFill>
                  <a:srgbClr val="000000"/>
                </a:solidFill>
                <a:latin typeface="PMingLiU" pitchFamily="18" charset="-120"/>
              </a:rPr>
              <a:t>   經節：      詩篇</a:t>
            </a:r>
            <a:r>
              <a:rPr lang="en-US" altLang="zh-TW" sz="4400" b="1">
                <a:solidFill>
                  <a:srgbClr val="000000"/>
                </a:solidFill>
                <a:latin typeface="PMingLiU" pitchFamily="18" charset="-120"/>
              </a:rPr>
              <a:t>42:5,  86:4</a:t>
            </a:r>
          </a:p>
        </p:txBody>
      </p:sp>
      <p:pic>
        <p:nvPicPr>
          <p:cNvPr id="7186" name="Picture 3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4800" y="4251325"/>
            <a:ext cx="4427538" cy="2479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87" name="Picture 5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7200" y="4316413"/>
            <a:ext cx="3657600" cy="2479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 hidden="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smtClean="0">
                <a:solidFill>
                  <a:schemeClr val="bg1"/>
                </a:solidFill>
              </a:rPr>
              <a:t>下</a:t>
            </a:r>
            <a:endParaRPr lang="en-US" altLang="en-US" smtClean="0">
              <a:solidFill>
                <a:schemeClr val="bg1"/>
              </a:solidFill>
            </a:endParaRPr>
          </a:p>
        </p:txBody>
      </p:sp>
      <p:sp>
        <p:nvSpPr>
          <p:cNvPr id="25603" name="Rectangle 3"/>
          <p:cNvSpPr>
            <a:spLocks noChangeArrowheads="1"/>
          </p:cNvSpPr>
          <p:nvPr/>
        </p:nvSpPr>
        <p:spPr bwMode="auto">
          <a:xfrm>
            <a:off x="2133600" y="228600"/>
            <a:ext cx="75438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 typeface="Arial" panose="020B0604020202020204" pitchFamily="34" charset="0"/>
              <a:buNone/>
            </a:pPr>
            <a:endParaRPr lang="en-US" altLang="zh-TW" sz="4400" b="1">
              <a:solidFill>
                <a:srgbClr val="92D050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2667000" y="762000"/>
            <a:ext cx="9144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zh-TW" altLang="en-US" sz="4000" b="1">
                <a:solidFill>
                  <a:srgbClr val="FF0000"/>
                </a:solidFill>
              </a:rPr>
              <a:t> </a:t>
            </a:r>
            <a:r>
              <a:rPr lang="en-US" altLang="zh-TW" sz="4000" b="1">
                <a:solidFill>
                  <a:srgbClr val="FF0000"/>
                </a:solidFill>
              </a:rPr>
              <a:t> </a:t>
            </a:r>
            <a:endParaRPr lang="en-US" altLang="zh-TW" sz="4400" b="1">
              <a:solidFill>
                <a:srgbClr val="92D050"/>
              </a:solidFill>
            </a:endParaRPr>
          </a:p>
        </p:txBody>
      </p:sp>
      <p:sp>
        <p:nvSpPr>
          <p:cNvPr id="25605" name="Rectangle 6"/>
          <p:cNvSpPr>
            <a:spLocks noChangeArrowheads="1"/>
          </p:cNvSpPr>
          <p:nvPr/>
        </p:nvSpPr>
        <p:spPr bwMode="auto">
          <a:xfrm>
            <a:off x="1752600" y="304800"/>
            <a:ext cx="8610600" cy="6172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98525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99060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898525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990600" algn="l"/>
              </a:tabLst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898525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99060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898525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990600" algn="l"/>
              </a:tabLst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898525">
              <a:spcBef>
                <a:spcPct val="20000"/>
              </a:spcBef>
              <a:buFont typeface="Arial" panose="020B0604020202020204" pitchFamily="34" charset="0"/>
              <a:buChar char="»"/>
              <a:tabLst>
                <a:tab pos="990600" algn="l"/>
              </a:tabLst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8985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990600" algn="l"/>
              </a:tabLst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8985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990600" algn="l"/>
              </a:tabLst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8985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990600" algn="l"/>
              </a:tabLst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8985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990600" algn="l"/>
              </a:tabLst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9BBB59"/>
              </a:buClr>
              <a:buFont typeface="Arial" panose="020B0604020202020204" pitchFamily="34" charset="0"/>
              <a:buNone/>
            </a:pPr>
            <a:endParaRPr lang="en-US" altLang="zh-TW" sz="3600" b="1">
              <a:solidFill>
                <a:srgbClr val="000000"/>
              </a:solidFill>
              <a:latin typeface="PMingLiU" pitchFamily="18" charset="-120"/>
            </a:endParaRPr>
          </a:p>
        </p:txBody>
      </p:sp>
      <p:sp>
        <p:nvSpPr>
          <p:cNvPr id="25606" name="Rectangle 15"/>
          <p:cNvSpPr>
            <a:spLocks noChangeArrowheads="1"/>
          </p:cNvSpPr>
          <p:nvPr/>
        </p:nvSpPr>
        <p:spPr bwMode="auto">
          <a:xfrm>
            <a:off x="1524000" y="2590800"/>
            <a:ext cx="5943600" cy="184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898525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99060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898525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990600" algn="l"/>
              </a:tabLst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898525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99060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898525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990600" algn="l"/>
              </a:tabLst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898525">
              <a:spcBef>
                <a:spcPct val="20000"/>
              </a:spcBef>
              <a:buFont typeface="Arial" panose="020B0604020202020204" pitchFamily="34" charset="0"/>
              <a:buChar char="»"/>
              <a:tabLst>
                <a:tab pos="990600" algn="l"/>
              </a:tabLst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8985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990600" algn="l"/>
              </a:tabLst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8985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990600" algn="l"/>
              </a:tabLst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8985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990600" algn="l"/>
              </a:tabLst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8985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990600" algn="l"/>
              </a:tabLst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Ø"/>
            </a:pPr>
            <a:endParaRPr lang="en-US" altLang="zh-TW" sz="3800" b="1">
              <a:solidFill>
                <a:srgbClr val="FFFFFF"/>
              </a:solidFill>
              <a:latin typeface="PMingLiU" pitchFamily="18" charset="-120"/>
            </a:endParaRP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Ø"/>
            </a:pPr>
            <a:endParaRPr lang="en-US" altLang="zh-TW" sz="3800" b="1">
              <a:solidFill>
                <a:srgbClr val="FFFFFF"/>
              </a:solidFill>
              <a:latin typeface="PMingLiU" pitchFamily="18" charset="-120"/>
            </a:endParaRP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Ø"/>
            </a:pPr>
            <a:endParaRPr lang="en-US" altLang="zh-TW" sz="3800" b="1">
              <a:solidFill>
                <a:srgbClr val="FFFFFF"/>
              </a:solidFill>
              <a:latin typeface="PMingLiU" pitchFamily="18" charset="-120"/>
            </a:endParaRPr>
          </a:p>
        </p:txBody>
      </p:sp>
      <p:sp>
        <p:nvSpPr>
          <p:cNvPr id="25607" name="AutoShape 2" descr="data:image/jpeg;base64,/9j/4AAQSkZJRgABAQAAAQABAAD/2wCEAAkGBxQTEhQUExQVFBUXFhQUGBgYFxwVFxwUFxgWFxQXGBcYHSggHRolHhQWITEhJSkrLi4uFx8zODMsNygtLisBCgoKDg0OGxAQGzQlHyQ0LCwsLDQ1LSwsLCwsLCwsLCwsLCwsLCwsLCwsLCwsLCwsLCwsLCwsLCwsLCwsLCwsLP/AABEIAQIAwwMBIgACEQEDEQH/xAAcAAABBQEBAQAAAAAAAAAAAAAAAQIDBAYFBwj/xABKEAABAwEFAwcHBgwGAwEAAAABAAIDEQQFEiExBkFRE2FxgZGh8CIyQpKxwdEUFSNDUlMHJDNicoKDk6Ky0uEWRFRjwvE0c6Ml/8QAGgEAAgMBAQAAAAAAAAAAAAAAAAQBAgMFBv/EAC0RAAIBAgUDAgUFAQAAAAAAAAABAgMRBBMhMVESFEEiUjJCYWKBI5GxwfAV/9oADAMBAAIRAxEAPwDrXptTaGHCySRz/sgmtOfgOdcC2bT3ifr5G03NJr2+8rZXbs7yTXVls5c4nE84iTwGoyAyp1pXbKtcSTLC6oFG+WGjnydU9aWliJOWmwxHDpLXc49wX6LR5DrxtkMg9BxY6vEtdgz6Dmu867rQ78lerzXdIzPtY4HuXLdslERJG2JrpmMxCVmKjSa4C5xdk8Ec9adK1dz3SJYIpKkFzGP7QDn2qjq1L+gMuHzaHD+QXq05WqKQZ/WuaexzSFXtPzu30JX87JWOB6sQIWx+ZHDR3tT/AJtkGju+qssRXW8SroUntIwpvC8waGG2dIqfYSj5/trT5cVsA54pAO0NW/is0w9P2Kdscu8jxotFiqnsM3QivmPNH7Xytze60M4Yg4DvA71BHt0f9Q7rcfYvVAyTfTtSGzuOuE9Iqp7mfsIyl7jzSLbzIfTH1v6lJNtu7Tlmj9pXryXo4sh4M9VNmu5rtY4ndLAfaFbuZ+z/AH7lXS+p5k7bGX78nfq4JY9tZNOVPW46dQXoLtnoDkbPZz+yZ8EN2egH+Ws1P/Uz+nxVHdz9n+/cMle48/fto8fWud+i85fw14dqpnbWSpAlfXf5bhTmoXL0z5gh/wBNZv3TPgrUNgDfNZG0jSjQPYFbu5+IfwRkfceZRbU2pw8ltof+iXur6tVZjvK8XnyYLXpvxxivD6QtXozo5eIUDrLMdXdSyli6viBpHDx8yMWx96nSGUdMzB7Zapklkvd3piMc9op7C5bQXa86uQ66DXzslTuMQ/lL5FLzIxTrst7RWa8Qz9B0kzupoAqehUr7vaKBmH5ZbZpnDyRjfC1o+0Rv6Kr0B91sja57s8LXOJpnQCuXYsjemx1kkdyjy91qkFcPKYWjycz5uUbQKVHMNSozKl/WT0U18Opm7ktM0lTJbLUKakTEUGueLJW7Vedos8uA2p0zTTC9r3UqdGvBJwvyJpvGamj2KtMTgYJY6bw9+IdIowU71pPkszrO6CSCJ7HNwnDLTPUOaOT84GhHOqxrSjLXYvOjGUdFZlez33VoxSOrTPM/FC4cNw21rQ0tjJA1x6/wITvc0xbJqFL5xtAcGGCbFnlhJOWZ0GalF9WgAg2ef92ezRdS93PE0Tz+LymShAdyrRUElhNGgtd5p6V0rZHCxxllbysThmA53k0r5XJ4g1w0Byrv5lzUo2HnOS2OXcN9SF8jnsdGBE6uNuGpa5lBnwxO7Vo9h76xWdkToLRGY2gYnxEMIPm4HbxQhYo2yzTukihBZI8+Y2IsDYWk4iXAU0rvzOELXNvR4aGhpyFOYAaeOZRmZeyIcMw2PKJDIspZZ53VyOtfgFOZ5iaUooeKnYr231NHy3iiTllnAZtTQde5Ry22nnTwt6XgdWvMqPEVQyI8mn5fnCaLRzrJvv6BuRtdmG78q34qH/Edmrh+VwdTq+zsRm1mRlR5Npy6DP0LEv2osrf8y07vJY91D+q1R/4ssx0mkd0Qy8/Fqtm1QyY8m65fnCDOOIWBftfZB6c276l49oCBthY/vZhvzhf7mqc2qGVDk3pn5wlbOOIWCG1dky/GDnxifT+VSSbRWUj/AMpo6Wvp3jTL2qqq1k9icmHJuflA4hBtAWDF+2Ygfjtn/eBuXX4zVmK84nZRzwO44Zmnuqh163BORT9xsRawTRL8qbxCyrcdKUJ35Go6aqtLM4CpDhSmmYPEZKvd1FuXWFg9mdjaW8JBA7yWNaaNcS6rsLiG5ACm/WvUuBtJe7mxWctDicT20aC7ySATkN2Q7kW2RsjHMe80c0gngdK8xGRHQuVHERCz6T6Rjqua17WvDaHGKE1wnySCAdxQqsqjuyXSVNWEjvmc6Wefqifz/m9KfHtDJiLOSnLxSreSdUVFRlSu8dq1OycsTnPkYDRzGBznlznOeHP9J5JNAerLRRzYTeLnjRrIsX6WZ/lwrRxilcopzvYyLtsGAkEkEEggg1BGoOSFTsUWNgeAPLLn7vScT70JpYRNXuY91I1G09hMgdQVLg14I1BoC1w5wc+pY+8rbOAWOYC7XED5NdxodOgVXotijx2WzP38jGCfzmtAPXVpXCvaxeV2cNObxVIzfRNp7DcPXFNGGslkc12Pyy8ijiJnRtpUVaAxgdhyHpVyC7cFttQGGERwg744yXnnLpC6p58iurFdNc9cxzjvXasl1VA8nhpl1c4Q60nsWVGMVdszAu62Sefap+gPLO5lE+PYjlDVzpXH85xcejyiV6FYLtA9Gi6TYQFeMKj1bMZ1IJ2SMBZPwdxnzhl+dQ+5dizbB2Zo8wdQA9gWsaE5MQoprUXlWl4OCzZOzD6pp6a+zRWo7gs4+pj9RvwXUSUVsqK2RXMk/JQFywVryMfqhSNuuEfVs9UK6kV8uK8Edb5KvzfF9hvYmOuyM+gOyvuV1CHTTI6mc11yw/YAPvUL9noD9W3s+C7CSizlRi/BZVJLyZ+0bLQOGcbTu0C5Nt2GgcCOTb0Uy6hu6ltiE1zVhPD22LqtI8qm2GYw/Rl0dNMDi3ryNVDJdttjqYrZIeAeBJp+mCvU5rOHaiq5Vru0ZmnOaivTolpOpHcahUpy0asefPvi2s/KMgnbvq0xu4ecDz8FRve1We0NBkgns9ob5rmtbK078JIoS3eMsqrZ2+7wToOrPvqqM92jKlKaaVPflruVoVbeC0qaezM/cN6T0wR8q125x5NozpSrXseSOYAdIWpks74LFaHvcXSmJ7nPIFXPc2laDQVpQbhQJ93XeKjI9gHX/dWdrmYbFIB6boo+oyNJ7gVeHqexlU9KdzPXfDhijANBgb7Ahdeyx+Q3QZDh8Ei76grHKudXZmFpsUDw0AlpcSN+ZzNFHaIs869nsPen7ESE3dBxHKM9WR49inmHV15dnUuDil6zq4eWhWghBOa7FkhoMlUssfHPr9o3Lp2Zg0+CwpqzL1plmJSJjFIunT1QgxUJEoW6KipEqFawCUSoQosAJKJUIsAlElE5IQoaAEiVIoYDHBRyMqFMmkJacEy6djhW2z8Mh2dyqS2cc/eu3a41SnhqKCop43JFws2Owndale7wACToN4BdlvrT27s1S28Z+LQ0INbRG7pGCSnSMwurYDRx6Mu7PpCxe2lyRRW2zyxNwOmEpdStC5hYchurj3Zb03hop2MMQ7F7lhl0DfzISCIUGY0CF3DmnT/B6/FY5G/YnlHUaP8A+SvOOeZ9/bwXC/BlNR1sh4PZKOFHAtP8gWhtTCDv8dC4eKhaR0sPIdCKePhqr0Th48VVSytyOXuVxjaJVxZebuWYypVWYaf9KwCncPK6FpIclSJU2igIQhSAIQhAAhCEACEIQAJClSKGA1NcnkppWFRaFkQy6KhISCui9U5fAokpRN6bIbMzOtFn9u4/pLIeAtHfyR48y0cXFcDbk52TTzpRX9VvwTOGVmvx/JWu9BgiCEyN9AP7IXYsxC6OBsTbBFeeA6TMez9YeW3+Rw616Db4XVBqBvp3EhefXBdUU14hkzQ8BkjgCTTECCCaa0qeZb+W7omvD2MDXAFtWigI4EDI9Oveubi0mxug2rE9kYaCp9vxVvAooOCnCSsaSeohCdG7clokI4LSCs7lCVOTA5OBTsWigqRKkViBUJEqABCEIAEIQgASJUIAjKE4pKJeSJI3BVZW+P8AtW3KERpaSvsawdiFooFl/wAID6PsTeJmPYGD/kteY/HOsZt+ytosldGxzHrLov6T2JnDp9S/BSq7xJYwKCp7kJYXupkBTPhxSrqiZxbgfS9mbsQlH/zcR/KvQpYquzXndiaRellNci+UdXJSge1ekyDylzMUtRuk9BGMongHglATkqolmxqdRFEhaVpGLIHAJwCAEqZUSrAoQlVyBEqEIAEIQgAQhCABCEhUMBCkogoWT3JGkJKJya5YNW1LIKVyXne0dubPb6MeHMjjawkGox4nlwqOloW6tliE3kPxYCHBwDi3EHCmElprTflwG6oXmT7BHFeM8ULQ1jSwBudB9HESM+cntTWGV5JlKnwmvs7fJGe7ghQNqBQdGn90LoWFrmfu+b/9SzA5gPf1ExyAd5C9OeRipUVIrTfQUqacMx2ryC8pnQ2qKRtMQlbhBrTE5wpWnMRXrXqlhsRjBc8h8ryS94BFczhaASSGtBoBXid5SWKWpvSehdQkCVIs1FCcEwJ7VtSd2QxUqEJgqCEIQAIQhAAhCEACEIQAJClSFQ9gGoQUVWDJG1QUpTaLNvUkVpXlTp8V5Wp2n0xZ1NwMJz6NV6o0ZryaSP8AH7WP9557SSm8L8RnV+E1TKEeChUYXEtGfsQn7C+hwr/j+nhdn+WiBrpk9o3b81649eP7UyEYXClQ9jtN2IGo7F65Kc0hjHZjNLYdVBKQBKUg72NBGEqRqiopWq9B62Bj0JEqdKAhCEACEIQAIQhAAhCEAIhKkUMBpKYnlNI6OxLTRZDXHxqka/mTvGiaD0Jf5rliRq8olBF42s8JXdGYBC9WjXlV4PHzlamnQyd+Bh6z8V0cN8S/JjV2NFDEC0HmCFYidkKcBwQnhYw22bqAjn482S9hc5eM7Yuq0mmdBp1+5ewR+a3na3fzBIY3wM0diYFBckb44ocEk3obChSBRBqkU0dyGSBKmhOTqKAhCFIAhCEACEIQAIQhAAkKVNKrIBCmlOKaUvNFkMJTMWfH2KWiifqlHF3LomiXkspBvO1PO6Vw6wA34L1phzXj88BbeFqrvtEp5qHC8dxXTwu6/JjV2No73D2BCIWjCKncEqeMTz/aetchUE069aU6l6tDan42MkjMZLaA1Dmue0Zta5vMCfKDSQNMjTynaaWh0Boe+lV7DaBiIBAyo4Hgc8x1EjrKRxm5tR2JHkjPx2JzXVVeR9MterNSRFI31sb20uTUT2hMCkC1pLUzY6iEBKmioJEqRSAJUiVAAhCEACEIQAJpTk0qs9gEqmOKemlK1LtFkNULyKqYKtKeGaVNIlhrs15dfkhF6Whrj6UZHChhbT2Ldtt7n1EbS1wJaS8Uax2h/Tp+bllqF5re90/JrfIwyPlMjY5cbziccQcHEmlMi09S6WDd5oyrKyNvZW1Y08w/slVWzSUY0V3D2IXRaFrmJ2khq5rR6T4wOlxa1exWrVeVWyIvtVmaM62iCteAkDvYCV6vaDmfBXOxj1GaJVnNTXo/spLM8no7FRlfmaZ04qxZzWhPj4hc5PUccfSdBpUrSo42p7U1S03FWPSpEqaRQEiVIpAEqRKgAQhCABCEIAE0pU0lUm7IBCmFOJUZdRJVWvwXQO51BJ07lMXeKqpOfHjRYKxrBEEVGNDQdNTxO89JNVi9vh+OWZ290Bb6kmX85WulcQderX3rMfhAH0lhedMNoYTSmf0ZHv7E3g5fqIMRH0FmOhAI4DuyQm2YDCKn2fFIu0cw5l3NMl6WZoHml8hPMxjgK9bgF6NaDqsTsY3FeEzvsQkV53vb/QVrrU8U3dfUuRi5eofw8bpFGU5ilPerFnk4inf3+NVSleCTkPHHJSQPNOPA/wDW5c/q1Oi4ek7cL1M1ypWd9RXToVkHwU3B6CM46lgFOUEbujtUgcmIVOTFoehCFsQCEIQAIQhAAhCEACY5OKjJWNWStYlCFNJSuKhe7JJVJWNEhZHAarnTyAdfNVPnnHHuVCa0dFewpdyuNU6Yk0wB5/HD+y5e2MJksQfQVhla/wDUPkO1/Sr1KRzyTqfaFbl+ksdqZqeRlH8Jw+zuV6ErVC9eH6ZxI31AIO4JFyrstv0TK64RxSr05wzubA22PHaq4hISweYcOFuI5OAw1q45V3Lt3nbAK5jfvXE2EbgsckmnKTPNfzWhrW99e1U7yjnnD3RODY2Ghc6ubsjha0a6jM5ZhcLEtynZHVw6UY9TJflvla05t3joXSitoOjs+6qz10XfFPVrLa5soBxMfGCOFW+Vmyu8ddF0Dsvbm0LHwTdDnRO7CCO9Y5DexusRbdGistr46caghX2WhYWWW2w/lLJNlvY3lx/8sRp0hM/xTgHltfHxxtfH/MAhKcd0Q3Tnrc9FjtCstlC89s218J9NvSOC6Nn2ti0x5dSsqtjOVBPZm2DktVmYtpYj9Y3uPcM1aZtHDSuId/uW8cQvLMXQl4O5VLVcht+wn0h2/FSNvaM+kFfPjyVyZ8HSqhc43pH9odyZ87M3Ob6w76FHcRDKlwdSqSq5vzoz7TfWB96a+9GDfn2qksSgVGR0iVG7pXMlvmNurgPG7Jc+faeIb/AS9Sp1F1SkaBxyVK0SmnxWbtO10VaY2t6SFQl2vs+nKNcToG5nqpvWLV9jaFNR3Z3ppaHUdRVGWcCtPcNe+vxXKN4zSGkNktLyd5ic1vrSYW96jvRlqiYHT8lZ2nRrnB8hO/CyMEHXWtBXVRky3sb50FodJ9ryzJFeffuNOK6twTcpyjPtMI7RTTrWIs91W2RmNvJuNfMza9zOZxOGvNWnOu7sleGCRxlcIw0Evx0bhDdcROlM+hTCLjJPwROXVFr6GcuiphZlWgp2GnuQq09qAfJyB5SIySFjmkgFjnuIoDnlWnUhd+NV9K0OK4ammuWYsuuLnfKeP1jt66bYxFYmue+oc0Pw0bh+kplU0pmfOJA6AlhuDDC2AWlpY2uGseebi45gjiVbdYJOTZGLXGGta1orDU0aABni5lypats6STSSML/hpkUjLR8px5k1s78RZroc+UA3tyqKgcDs7qvJ72VFHFrsJLT5JIzqOYihHTzKodnKPbIZ43ljmO/J0JGJuVa79OtdGKMOt0wD3RtMbahuGlQ6jcnNPE5qHd7slS6fB0Ir1c3JwKtC927/AGb0+O7hQAuL+dwbX+EAJXXeFK615KOVN7ogfNZ31D42O41YHV7QqZuK7n1HyaD92G+wBdE3W1RPugK3XU4ItT5ObJsbd7s+Sp+jJI32OUP+BLFWo5Uftn+81XaZdmEZOKG3cRv4+KqvU/MQ08SOJJsLYz6czeiY+/xmo27BWcVAntFD/uN/oXdF3/nHtT/kX53T2ouvMQv9xnhsHFutNpH67P6VI3YSImptNpP7QDn1DVoPkmXnHhr44JnyE7ncfHeo6o+0i/3HGbsNZxrLaD0y7uFQKoGwdirU8qf27/c5dkXcePjNN+bjud2lT1W+UNPccxux1gGRYT0yyHuxKRmzl3N+oiO/MYv5lfN2nj43qI3S7iP77kdcvESbQ8yGQ3fYWGrIIQeIjFe2itstsTR5DWjKuQp7FX+ZvzvHOpG3aAKV4dyq6lRfQtalyUbZtOGhxwy0bWpEUh3aA4ab9SQOdYK99mprT+MvleZpTRkIb5LWagY8VQ1o1NMyedbjaOy8nZ3uxVqYm9TpWA9xXLv65uXdDG4mFjGPcHOwyB5JjyDQcqUqa01FK50i873B9OyLFwWR0TWxPwvqDXqoHAjh5Q7eZQ26zxxW9jWMa1ro2OLQ0YRnI3JtKDzB2qO7bv5BxLLTDXSph3cKhwVqaxulmE3LwlzWtb+TdSjS4jLHxeVnbSyZolLqu0Yfax0Ztk3JsAaHYaN8kYmgNfkMvODkq679g6lznWoFznOe48mM3OJcd/EoTSrLkWyZcFaxXzPLJyTLMS/CXYcTWmgoHHM0yqNFZtc9qZTHZiypoCZGEV3Dz6Cu6u/JOvS63Y+VjJZIw1a7eDx+I0OaoWm/pnYhKwjQVjFYy0Ur5NSQSTnn2K9bDOGyuTSxHVu7HQuSac2ljZWckwHlHVeymFnlN0O92EdZ4K+22nlnyfawtz4Crj/OOxeeWqwtnIrLBEK+k9rSK/mNqfZ0rQXZNZLPGIxanPYN1DIA45ktwMyz3V370tOn6bR3NoVLyvJm0dfZpwyyz3+Pckdfxrvr2aeO5ZC0bUWcU5KGeYjjSNvbmdw3KuzaycEFlgjaDoXuc/2AcFWOGrPwTKvRRvRfjtD0GvMn/O0h3EjoPtWHO0tvIyhs7Cf9t9f4pKcdVA++7zOkwbXhC004ZkLVYKuzJ4mlwegG9JR6J7N/jwE116S1phdv9Hs8c686+VXk4+VapB0YWa7hRvjJRSxW5wP41OP2h9xFFbsau1yndU+D0j5wlI0O7dTfxorAtMw9Eu03ZeNF5XFd9t/1U5P/ALX07cWqjtdx2s5maQ8xe/8Aq8cFPYVPLI7qHB6v8rl+wRru6VJFb30zaezo3LyCKwW1uk87eiZ47j1K4y1Xg0gC0Wjf6VfaTUIeAn4Yd1Dg9WbeT6aOBrTTfvTDerh6J46HxkvMZLwvJutrk19JsZ5jU0ySx37eejZ8fGsLHcd5brmqvB1eSe4p8HpUt+EAE7+rn+KjN/c/Ejx1grz2XaW8mkV5N3GsLchurTDrlvTWbU3gTR0FlPPyJA048oFWWErclo16XB6D8/ngDX+wqE359NBu7N+ixI2ktmhscBpQikb29GfKprtpLUP8nZzSnmvkru4krHta5oq9Hg0t9WyaaJ0UUTpHvLDQFrWsDXMfUlxFT5NAAqtqvEWizNMUjRLETWJz2hxyo5tC4UdlXpbTflxm7V4c5bI9h+1HICOmjwM8hvzXFv8AdYrRJysZkilrV7XQuc13OQ2tHc+/pzV40pbTX9hKrF6xZfsN6zSuwxxTOdSpAoAOsmitW29JbO5jZo3Rlwq0ENqQDQmoJG+ipWbapsTQ1sbnYfNLHOhzOlcq003FR2CKS0ycpaHPe7NrMflUbUkCpGmZWlPDqT1Vis8Q47O52I7ymcMTYZCDoQDTuKVaiy2ZwY0AkAAUAOVO1CY/58fqZd3I7PItOrQd+gTDYIjWsUZ/UHwQhO3dhSwjbpg15CL9234Kf5os/wBxD+7b8EIVLsmw4XRBX8hF+7b8FZjsEQ0jjH6g+CEIuybIRt2w1ryUdTqcDfgpRYYvu2eqPgkQouybIeLBF91H6g+CU3fEfqo/UHwQhHUy1kKLBENI4/UHwWR/CA0RtjweRVslcPk6BtNOkpUITdyGkeP/AIPr1nklnEk0rwMFA6RzqflNKlfQN0WRjoIiWMJMbCSWg1q0VqhCLuwNK5Z+bIfuYvUb8E75BF91H6g+CEKLsmyHCxR1rybK/oj4J3yZn2G+qEIRdhZDPkMX3bPVHwS/I4/u2eqPghCLk2G/N8X3UfqN+CYbrgP1MX7tvwQhQArbshGkMQ6GN+Cf8hj+7Z6o+CEIAk5Fv2R2BCEKbgf/2Q=="/>
          <p:cNvSpPr>
            <a:spLocks noChangeAspect="1" noChangeArrowheads="1"/>
          </p:cNvSpPr>
          <p:nvPr/>
        </p:nvSpPr>
        <p:spPr bwMode="auto">
          <a:xfrm>
            <a:off x="1679575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endParaRPr lang="en-US" altLang="en-US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25608" name="AutoShape 4" descr="data:image/jpeg;base64,/9j/4AAQSkZJRgABAQAAAQABAAD/2wCEAAkGBxQTEhQUExQVFBUXFhQUGBgYFxwVFxwUFxgWFxQXGBcYHSggHRolHhQWITEhJSkrLi4uFx8zODMsNygtLisBCgoKDg0OGxAQGzQlHyQ0LCwsLDQ1LSwsLCwsLCwsLCwsLCwsLCwsLCwsLCwsLCwsLCwsLCwsLCwsLCwsLCwsLP/AABEIAQIAwwMBIgACEQEDEQH/xAAcAAABBQEBAQAAAAAAAAAAAAAAAQIDBAYFBwj/xABKEAABAwEFAwcHBgwGAwEAAAABAAIDEQQFEiExBkFRE2FxgZGh8CIyQpKxwdEUFSNDUlMHJDNicoKDk6Ky0uEWRFRjwvE0c6Ml/8QAGgEAAgMBAQAAAAAAAAAAAAAAAAQBAgMFBv/EAC0RAAIBAgUDAgUFAQAAAAAAAAABAgMRBBMhMVESFEEiUjJCYWKBI5GxwfAV/9oADAMBAAIRAxEAPwDrXptTaGHCySRz/sgmtOfgOdcC2bT3ifr5G03NJr2+8rZXbs7yTXVls5c4nE84iTwGoyAyp1pXbKtcSTLC6oFG+WGjnydU9aWliJOWmwxHDpLXc49wX6LR5DrxtkMg9BxY6vEtdgz6Dmu867rQ78lerzXdIzPtY4HuXLdslERJG2JrpmMxCVmKjSa4C5xdk8Ec9adK1dz3SJYIpKkFzGP7QDn2qjq1L+gMuHzaHD+QXq05WqKQZ/WuaexzSFXtPzu30JX87JWOB6sQIWx+ZHDR3tT/AJtkGju+qssRXW8SroUntIwpvC8waGG2dIqfYSj5/trT5cVsA54pAO0NW/is0w9P2Kdscu8jxotFiqnsM3QivmPNH7Xytze60M4Yg4DvA71BHt0f9Q7rcfYvVAyTfTtSGzuOuE9Iqp7mfsIyl7jzSLbzIfTH1v6lJNtu7Tlmj9pXryXo4sh4M9VNmu5rtY4ndLAfaFbuZ+z/AH7lXS+p5k7bGX78nfq4JY9tZNOVPW46dQXoLtnoDkbPZz+yZ8EN2egH+Ws1P/Uz+nxVHdz9n+/cMle48/fto8fWud+i85fw14dqpnbWSpAlfXf5bhTmoXL0z5gh/wBNZv3TPgrUNgDfNZG0jSjQPYFbu5+IfwRkfceZRbU2pw8ltof+iXur6tVZjvK8XnyYLXpvxxivD6QtXozo5eIUDrLMdXdSyli6viBpHDx8yMWx96nSGUdMzB7Zapklkvd3piMc9op7C5bQXa86uQ66DXzslTuMQ/lL5FLzIxTrst7RWa8Qz9B0kzupoAqehUr7vaKBmH5ZbZpnDyRjfC1o+0Rv6Kr0B91sja57s8LXOJpnQCuXYsjemx1kkdyjy91qkFcPKYWjycz5uUbQKVHMNSozKl/WT0U18Opm7ktM0lTJbLUKakTEUGueLJW7Vedos8uA2p0zTTC9r3UqdGvBJwvyJpvGamj2KtMTgYJY6bw9+IdIowU71pPkszrO6CSCJ7HNwnDLTPUOaOT84GhHOqxrSjLXYvOjGUdFZlez33VoxSOrTPM/FC4cNw21rQ0tjJA1x6/wITvc0xbJqFL5xtAcGGCbFnlhJOWZ0GalF9WgAg2ef92ezRdS93PE0Tz+LymShAdyrRUElhNGgtd5p6V0rZHCxxllbysThmA53k0r5XJ4g1w0Byrv5lzUo2HnOS2OXcN9SF8jnsdGBE6uNuGpa5lBnwxO7Vo9h76xWdkToLRGY2gYnxEMIPm4HbxQhYo2yzTukihBZI8+Y2IsDYWk4iXAU0rvzOELXNvR4aGhpyFOYAaeOZRmZeyIcMw2PKJDIspZZ53VyOtfgFOZ5iaUooeKnYr231NHy3iiTllnAZtTQde5Ry22nnTwt6XgdWvMqPEVQyI8mn5fnCaLRzrJvv6BuRtdmG78q34qH/Edmrh+VwdTq+zsRm1mRlR5Npy6DP0LEv2osrf8y07vJY91D+q1R/4ssx0mkd0Qy8/Fqtm1QyY8m65fnCDOOIWBftfZB6c276l49oCBthY/vZhvzhf7mqc2qGVDk3pn5wlbOOIWCG1dky/GDnxifT+VSSbRWUj/AMpo6Wvp3jTL2qqq1k9icmHJuflA4hBtAWDF+2Ygfjtn/eBuXX4zVmK84nZRzwO44Zmnuqh163BORT9xsRawTRL8qbxCyrcdKUJ35Go6aqtLM4CpDhSmmYPEZKvd1FuXWFg9mdjaW8JBA7yWNaaNcS6rsLiG5ACm/WvUuBtJe7mxWctDicT20aC7ySATkN2Q7kW2RsjHMe80c0gngdK8xGRHQuVHERCz6T6Rjqua17WvDaHGKE1wnySCAdxQqsqjuyXSVNWEjvmc6Wefqifz/m9KfHtDJiLOSnLxSreSdUVFRlSu8dq1OycsTnPkYDRzGBznlznOeHP9J5JNAerLRRzYTeLnjRrIsX6WZ/lwrRxilcopzvYyLtsGAkEkEEggg1BGoOSFTsUWNgeAPLLn7vScT70JpYRNXuY91I1G09hMgdQVLg14I1BoC1w5wc+pY+8rbOAWOYC7XED5NdxodOgVXotijx2WzP38jGCfzmtAPXVpXCvaxeV2cNObxVIzfRNp7DcPXFNGGslkc12Pyy8ijiJnRtpUVaAxgdhyHpVyC7cFttQGGERwg744yXnnLpC6p58iurFdNc9cxzjvXasl1VA8nhpl1c4Q60nsWVGMVdszAu62Sefap+gPLO5lE+PYjlDVzpXH85xcejyiV6FYLtA9Gi6TYQFeMKj1bMZ1IJ2SMBZPwdxnzhl+dQ+5dizbB2Zo8wdQA9gWsaE5MQoprUXlWl4OCzZOzD6pp6a+zRWo7gs4+pj9RvwXUSUVsqK2RXMk/JQFywVryMfqhSNuuEfVs9UK6kV8uK8Edb5KvzfF9hvYmOuyM+gOyvuV1CHTTI6mc11yw/YAPvUL9noD9W3s+C7CSizlRi/BZVJLyZ+0bLQOGcbTu0C5Nt2GgcCOTb0Uy6hu6ltiE1zVhPD22LqtI8qm2GYw/Rl0dNMDi3ryNVDJdttjqYrZIeAeBJp+mCvU5rOHaiq5Vru0ZmnOaivTolpOpHcahUpy0asefPvi2s/KMgnbvq0xu4ecDz8FRve1We0NBkgns9ob5rmtbK078JIoS3eMsqrZ2+7wToOrPvqqM92jKlKaaVPflruVoVbeC0qaezM/cN6T0wR8q125x5NozpSrXseSOYAdIWpks74LFaHvcXSmJ7nPIFXPc2laDQVpQbhQJ93XeKjI9gHX/dWdrmYbFIB6boo+oyNJ7gVeHqexlU9KdzPXfDhijANBgb7Ahdeyx+Q3QZDh8Ei76grHKudXZmFpsUDw0AlpcSN+ZzNFHaIs869nsPen7ESE3dBxHKM9WR49inmHV15dnUuDil6zq4eWhWghBOa7FkhoMlUssfHPr9o3Lp2Zg0+CwpqzL1plmJSJjFIunT1QgxUJEoW6KipEqFawCUSoQosAJKJUIsAlElE5IQoaAEiVIoYDHBRyMqFMmkJacEy6djhW2z8Mh2dyqS2cc/eu3a41SnhqKCop43JFws2Owndale7wACToN4BdlvrT27s1S28Z+LQ0INbRG7pGCSnSMwurYDRx6Mu7PpCxe2lyRRW2zyxNwOmEpdStC5hYchurj3Zb03hop2MMQ7F7lhl0DfzISCIUGY0CF3DmnT/B6/FY5G/YnlHUaP8A+SvOOeZ9/bwXC/BlNR1sh4PZKOFHAtP8gWhtTCDv8dC4eKhaR0sPIdCKePhqr0Th48VVSytyOXuVxjaJVxZebuWYypVWYaf9KwCncPK6FpIclSJU2igIQhSAIQhAAhCEACEIQAJClSKGA1NcnkppWFRaFkQy6KhISCui9U5fAokpRN6bIbMzOtFn9u4/pLIeAtHfyR48y0cXFcDbk52TTzpRX9VvwTOGVmvx/JWu9BgiCEyN9AP7IXYsxC6OBsTbBFeeA6TMez9YeW3+Rw616Db4XVBqBvp3EhefXBdUU14hkzQ8BkjgCTTECCCaa0qeZb+W7omvD2MDXAFtWigI4EDI9Oveubi0mxug2rE9kYaCp9vxVvAooOCnCSsaSeohCdG7clokI4LSCs7lCVOTA5OBTsWigqRKkViBUJEqABCEIAEIQgASJUIAjKE4pKJeSJI3BVZW+P8AtW3KERpaSvsawdiFooFl/wAID6PsTeJmPYGD/kteY/HOsZt+ytosldGxzHrLov6T2JnDp9S/BSq7xJYwKCp7kJYXupkBTPhxSrqiZxbgfS9mbsQlH/zcR/KvQpYquzXndiaRellNci+UdXJSge1ekyDylzMUtRuk9BGMongHglATkqolmxqdRFEhaVpGLIHAJwCAEqZUSrAoQlVyBEqEIAEIQgAQhCABCEhUMBCkogoWT3JGkJKJya5YNW1LIKVyXne0dubPb6MeHMjjawkGox4nlwqOloW6tliE3kPxYCHBwDi3EHCmElprTflwG6oXmT7BHFeM8ULQ1jSwBudB9HESM+cntTWGV5JlKnwmvs7fJGe7ghQNqBQdGn90LoWFrmfu+b/9SzA5gPf1ExyAd5C9OeRipUVIrTfQUqacMx2ryC8pnQ2qKRtMQlbhBrTE5wpWnMRXrXqlhsRjBc8h8ryS94BFczhaASSGtBoBXid5SWKWpvSehdQkCVIs1FCcEwJ7VtSd2QxUqEJgqCEIQAIQhAAhCEACEIQAJClSFQ9gGoQUVWDJG1QUpTaLNvUkVpXlTp8V5Wp2n0xZ1NwMJz6NV6o0ZryaSP8AH7WP9557SSm8L8RnV+E1TKEeChUYXEtGfsQn7C+hwr/j+nhdn+WiBrpk9o3b81649eP7UyEYXClQ9jtN2IGo7F65Kc0hjHZjNLYdVBKQBKUg72NBGEqRqiopWq9B62Bj0JEqdKAhCEACEIQAIQhAAhCEAIhKkUMBpKYnlNI6OxLTRZDXHxqka/mTvGiaD0Jf5rliRq8olBF42s8JXdGYBC9WjXlV4PHzlamnQyd+Bh6z8V0cN8S/JjV2NFDEC0HmCFYidkKcBwQnhYw22bqAjn482S9hc5eM7Yuq0mmdBp1+5ewR+a3na3fzBIY3wM0diYFBckb44ocEk3obChSBRBqkU0dyGSBKmhOTqKAhCFIAhCEACEIQAIQhAAkKVNKrIBCmlOKaUvNFkMJTMWfH2KWiifqlHF3LomiXkspBvO1PO6Vw6wA34L1phzXj88BbeFqrvtEp5qHC8dxXTwu6/JjV2No73D2BCIWjCKncEqeMTz/aetchUE069aU6l6tDan42MkjMZLaA1Dmue0Zta5vMCfKDSQNMjTynaaWh0Boe+lV7DaBiIBAyo4Hgc8x1EjrKRxm5tR2JHkjPx2JzXVVeR9MterNSRFI31sb20uTUT2hMCkC1pLUzY6iEBKmioJEqRSAJUiVAAhCEACEIQAJpTk0qs9gEqmOKemlK1LtFkNULyKqYKtKeGaVNIlhrs15dfkhF6Whrj6UZHChhbT2Ldtt7n1EbS1wJaS8Uax2h/Tp+bllqF5re90/JrfIwyPlMjY5cbziccQcHEmlMi09S6WDd5oyrKyNvZW1Y08w/slVWzSUY0V3D2IXRaFrmJ2khq5rR6T4wOlxa1exWrVeVWyIvtVmaM62iCteAkDvYCV6vaDmfBXOxj1GaJVnNTXo/spLM8no7FRlfmaZ04qxZzWhPj4hc5PUccfSdBpUrSo42p7U1S03FWPSpEqaRQEiVIpAEqRKgAQhCABCEIAE0pU0lUm7IBCmFOJUZdRJVWvwXQO51BJ07lMXeKqpOfHjRYKxrBEEVGNDQdNTxO89JNVi9vh+OWZ290Bb6kmX85WulcQderX3rMfhAH0lhedMNoYTSmf0ZHv7E3g5fqIMRH0FmOhAI4DuyQm2YDCKn2fFIu0cw5l3NMl6WZoHml8hPMxjgK9bgF6NaDqsTsY3FeEzvsQkV53vb/QVrrU8U3dfUuRi5eofw8bpFGU5ilPerFnk4inf3+NVSleCTkPHHJSQPNOPA/wDW5c/q1Oi4ek7cL1M1ypWd9RXToVkHwU3B6CM46lgFOUEbujtUgcmIVOTFoehCFsQCEIQAIQhAAhCEACY5OKjJWNWStYlCFNJSuKhe7JJVJWNEhZHAarnTyAdfNVPnnHHuVCa0dFewpdyuNU6Yk0wB5/HD+y5e2MJksQfQVhla/wDUPkO1/Sr1KRzyTqfaFbl+ksdqZqeRlH8Jw+zuV6ErVC9eH6ZxI31AIO4JFyrstv0TK64RxSr05wzubA22PHaq4hISweYcOFuI5OAw1q45V3Lt3nbAK5jfvXE2EbgsckmnKTPNfzWhrW99e1U7yjnnD3RODY2Ghc6ubsjha0a6jM5ZhcLEtynZHVw6UY9TJflvla05t3joXSitoOjs+6qz10XfFPVrLa5soBxMfGCOFW+Vmyu8ddF0Dsvbm0LHwTdDnRO7CCO9Y5DexusRbdGistr46caghX2WhYWWW2w/lLJNlvY3lx/8sRp0hM/xTgHltfHxxtfH/MAhKcd0Q3Tnrc9FjtCstlC89s218J9NvSOC6Nn2ti0x5dSsqtjOVBPZm2DktVmYtpYj9Y3uPcM1aZtHDSuId/uW8cQvLMXQl4O5VLVcht+wn0h2/FSNvaM+kFfPjyVyZ8HSqhc43pH9odyZ87M3Ob6w76FHcRDKlwdSqSq5vzoz7TfWB96a+9GDfn2qksSgVGR0iVG7pXMlvmNurgPG7Jc+faeIb/AS9Sp1F1SkaBxyVK0SmnxWbtO10VaY2t6SFQl2vs+nKNcToG5nqpvWLV9jaFNR3Z3ppaHUdRVGWcCtPcNe+vxXKN4zSGkNktLyd5ic1vrSYW96jvRlqiYHT8lZ2nRrnB8hO/CyMEHXWtBXVRky3sb50FodJ9ryzJFeffuNOK6twTcpyjPtMI7RTTrWIs91W2RmNvJuNfMza9zOZxOGvNWnOu7sleGCRxlcIw0Evx0bhDdcROlM+hTCLjJPwROXVFr6GcuiphZlWgp2GnuQq09qAfJyB5SIySFjmkgFjnuIoDnlWnUhd+NV9K0OK4ammuWYsuuLnfKeP1jt66bYxFYmue+oc0Pw0bh+kplU0pmfOJA6AlhuDDC2AWlpY2uGseebi45gjiVbdYJOTZGLXGGta1orDU0aABni5lypats6STSSML/hpkUjLR8px5k1s78RZroc+UA3tyqKgcDs7qvJ72VFHFrsJLT5JIzqOYihHTzKodnKPbIZ43ljmO/J0JGJuVa79OtdGKMOt0wD3RtMbahuGlQ6jcnNPE5qHd7slS6fB0Ir1c3JwKtC927/AGb0+O7hQAuL+dwbX+EAJXXeFK615KOVN7ogfNZ31D42O41YHV7QqZuK7n1HyaD92G+wBdE3W1RPugK3XU4ItT5ObJsbd7s+Sp+jJI32OUP+BLFWo5Uftn+81XaZdmEZOKG3cRv4+KqvU/MQ08SOJJsLYz6czeiY+/xmo27BWcVAntFD/uN/oXdF3/nHtT/kX53T2ouvMQv9xnhsHFutNpH67P6VI3YSImptNpP7QDn1DVoPkmXnHhr44JnyE7ncfHeo6o+0i/3HGbsNZxrLaD0y7uFQKoGwdirU8qf27/c5dkXcePjNN+bjud2lT1W+UNPccxux1gGRYT0yyHuxKRmzl3N+oiO/MYv5lfN2nj43qI3S7iP77kdcvESbQ8yGQ3fYWGrIIQeIjFe2itstsTR5DWjKuQp7FX+ZvzvHOpG3aAKV4dyq6lRfQtalyUbZtOGhxwy0bWpEUh3aA4ab9SQOdYK99mprT+MvleZpTRkIb5LWagY8VQ1o1NMyedbjaOy8nZ3uxVqYm9TpWA9xXLv65uXdDG4mFjGPcHOwyB5JjyDQcqUqa01FK50i873B9OyLFwWR0TWxPwvqDXqoHAjh5Q7eZQ26zxxW9jWMa1ro2OLQ0YRnI3JtKDzB2qO7bv5BxLLTDXSph3cKhwVqaxulmE3LwlzWtb+TdSjS4jLHxeVnbSyZolLqu0Yfax0Ztk3JsAaHYaN8kYmgNfkMvODkq679g6lznWoFznOe48mM3OJcd/EoTSrLkWyZcFaxXzPLJyTLMS/CXYcTWmgoHHM0yqNFZtc9qZTHZiypoCZGEV3Dz6Cu6u/JOvS63Y+VjJZIw1a7eDx+I0OaoWm/pnYhKwjQVjFYy0Ur5NSQSTnn2K9bDOGyuTSxHVu7HQuSac2ljZWckwHlHVeymFnlN0O92EdZ4K+22nlnyfawtz4Crj/OOxeeWqwtnIrLBEK+k9rSK/mNqfZ0rQXZNZLPGIxanPYN1DIA45ktwMyz3V370tOn6bR3NoVLyvJm0dfZpwyyz3+Pckdfxrvr2aeO5ZC0bUWcU5KGeYjjSNvbmdw3KuzaycEFlgjaDoXuc/2AcFWOGrPwTKvRRvRfjtD0GvMn/O0h3EjoPtWHO0tvIyhs7Cf9t9f4pKcdVA++7zOkwbXhC004ZkLVYKuzJ4mlwegG9JR6J7N/jwE116S1phdv9Hs8c686+VXk4+VapB0YWa7hRvjJRSxW5wP41OP2h9xFFbsau1yndU+D0j5wlI0O7dTfxorAtMw9Eu03ZeNF5XFd9t/1U5P/ALX07cWqjtdx2s5maQ8xe/8Aq8cFPYVPLI7qHB6v8rl+wRru6VJFb30zaezo3LyCKwW1uk87eiZ47j1K4y1Xg0gC0Wjf6VfaTUIeAn4Yd1Dg9WbeT6aOBrTTfvTDerh6J46HxkvMZLwvJutrk19JsZ5jU0ySx37eejZ8fGsLHcd5brmqvB1eSe4p8HpUt+EAE7+rn+KjN/c/Ejx1grz2XaW8mkV5N3GsLchurTDrlvTWbU3gTR0FlPPyJA048oFWWErclo16XB6D8/ngDX+wqE359NBu7N+ixI2ktmhscBpQikb29GfKprtpLUP8nZzSnmvkru4krHta5oq9Hg0t9WyaaJ0UUTpHvLDQFrWsDXMfUlxFT5NAAqtqvEWizNMUjRLETWJz2hxyo5tC4UdlXpbTflxm7V4c5bI9h+1HICOmjwM8hvzXFv8AdYrRJysZkilrV7XQuc13OQ2tHc+/pzV40pbTX9hKrF6xZfsN6zSuwxxTOdSpAoAOsmitW29JbO5jZo3Rlwq0ENqQDQmoJG+ipWbapsTQ1sbnYfNLHOhzOlcq003FR2CKS0ycpaHPe7NrMflUbUkCpGmZWlPDqT1Vis8Q47O52I7ymcMTYZCDoQDTuKVaiy2ZwY0AkAAUAOVO1CY/58fqZd3I7PItOrQd+gTDYIjWsUZ/UHwQhO3dhSwjbpg15CL9234Kf5os/wBxD+7b8EIVLsmw4XRBX8hF+7b8FZjsEQ0jjH6g+CEIuybIRt2w1ryUdTqcDfgpRYYvu2eqPgkQouybIeLBF91H6g+CU3fEfqo/UHwQhHUy1kKLBENI4/UHwWR/CA0RtjweRVslcPk6BtNOkpUITdyGkeP/AIPr1nklnEk0rwMFA6RzqflNKlfQN0WRjoIiWMJMbCSWg1q0VqhCLuwNK5Z+bIfuYvUb8E75BF91H6g+CEKLsmyHCxR1rybK/oj4J3yZn2G+qEIRdhZDPkMX3bPVHwS/I4/u2eqPghCLk2G/N8X3UfqN+CYbrgP1MX7tvwQhQArbshGkMQ6GN+Cf8hj+7Z6o+CEIAk5Fv2R2BCEKbgf/2Q=="/>
          <p:cNvSpPr>
            <a:spLocks noChangeAspect="1" noChangeArrowheads="1"/>
          </p:cNvSpPr>
          <p:nvPr/>
        </p:nvSpPr>
        <p:spPr bwMode="auto">
          <a:xfrm>
            <a:off x="1679575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endParaRPr lang="en-US" altLang="en-US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9227" name="Rectangle 11"/>
          <p:cNvSpPr>
            <a:spLocks noChangeArrowheads="1"/>
          </p:cNvSpPr>
          <p:nvPr/>
        </p:nvSpPr>
        <p:spPr bwMode="auto">
          <a:xfrm>
            <a:off x="0" y="0"/>
            <a:ext cx="12192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zh-TW" altLang="en-US" sz="3400" b="1" dirty="0">
                <a:solidFill>
                  <a:srgbClr val="FFFF00"/>
                </a:solidFill>
                <a:latin typeface="Calibri" panose="020F0502020204030204" pitchFamily="34" charset="0"/>
                <a:ea typeface="KaiTi" panose="02010609060101010101" pitchFamily="49" charset="-122"/>
              </a:rPr>
              <a:t>詩</a:t>
            </a:r>
            <a:r>
              <a:rPr lang="en-US" altLang="zh-TW" sz="3400" b="1" dirty="0">
                <a:solidFill>
                  <a:srgbClr val="FFFF00"/>
                </a:solidFill>
                <a:latin typeface="Calibri" panose="020F0502020204030204" pitchFamily="34" charset="0"/>
                <a:ea typeface="KaiTi" panose="02010609060101010101" pitchFamily="49" charset="-122"/>
              </a:rPr>
              <a:t>42:5 </a:t>
            </a:r>
            <a:r>
              <a:rPr lang="zh-TW" altLang="en-US" sz="3400" b="1" dirty="0">
                <a:solidFill>
                  <a:schemeClr val="bg1"/>
                </a:solidFill>
                <a:highlight>
                  <a:srgbClr val="C0C0C0"/>
                </a:highlight>
                <a:latin typeface="Calibri" panose="020F0502020204030204" pitchFamily="34" charset="0"/>
                <a:ea typeface="KaiTi" panose="02010609060101010101" pitchFamily="49" charset="-122"/>
              </a:rPr>
              <a:t>我的心哪，你為何憂悶？為何在我裡面煩躁？</a:t>
            </a:r>
            <a:r>
              <a:rPr lang="zh-TW" altLang="en-US" sz="3400" b="1" dirty="0">
                <a:solidFill>
                  <a:srgbClr val="FFFF00"/>
                </a:solidFill>
                <a:latin typeface="Calibri" panose="020F0502020204030204" pitchFamily="34" charset="0"/>
                <a:ea typeface="KaiTi" panose="02010609060101010101" pitchFamily="49" charset="-122"/>
              </a:rPr>
              <a:t>應當仰望　神，因他笑臉幫助我；我還要稱讚他。</a:t>
            </a:r>
            <a:endParaRPr lang="en-US" altLang="zh-TW" sz="3400" b="1" dirty="0">
              <a:solidFill>
                <a:srgbClr val="FFFF00"/>
              </a:solidFill>
              <a:latin typeface="Calibri" panose="020F0502020204030204" pitchFamily="34" charset="0"/>
              <a:ea typeface="KaiTi" panose="02010609060101010101" pitchFamily="49" charset="-122"/>
            </a:endParaRPr>
          </a:p>
          <a:p>
            <a:pPr eaLnBrk="1" hangingPunct="1">
              <a:defRPr/>
            </a:pPr>
            <a:endParaRPr lang="en-US" altLang="zh-TW" sz="3200" b="1" dirty="0">
              <a:solidFill>
                <a:schemeClr val="bg1"/>
              </a:solidFill>
              <a:latin typeface="+mj-ea"/>
              <a:ea typeface="+mj-ea"/>
            </a:endParaRPr>
          </a:p>
          <a:p>
            <a:pPr eaLnBrk="1" hangingPunct="1">
              <a:defRPr/>
            </a:pPr>
            <a:r>
              <a:rPr lang="en-US" altLang="zh-TW" sz="3200" b="1" dirty="0">
                <a:solidFill>
                  <a:schemeClr val="bg1"/>
                </a:solidFill>
                <a:latin typeface="+mj-ea"/>
                <a:ea typeface="+mj-ea"/>
              </a:rPr>
              <a:t>         * </a:t>
            </a:r>
            <a:r>
              <a:rPr lang="zh-TW" altLang="en-US" sz="3200" b="1" dirty="0">
                <a:solidFill>
                  <a:schemeClr val="bg1"/>
                </a:solidFill>
                <a:latin typeface="+mj-ea"/>
                <a:ea typeface="+mj-ea"/>
              </a:rPr>
              <a:t>把我們內在的生命回轉向神 </a:t>
            </a:r>
            <a:endParaRPr lang="en-US" altLang="zh-TW" sz="3200" b="1" dirty="0">
              <a:solidFill>
                <a:schemeClr val="bg1"/>
              </a:solidFill>
              <a:latin typeface="+mj-ea"/>
              <a:ea typeface="+mj-ea"/>
            </a:endParaRPr>
          </a:p>
          <a:p>
            <a:pPr eaLnBrk="1" hangingPunct="1">
              <a:defRPr/>
            </a:pPr>
            <a:r>
              <a:rPr lang="en-US" altLang="zh-TW" sz="3200" b="1" dirty="0">
                <a:solidFill>
                  <a:schemeClr val="bg1"/>
                </a:solidFill>
                <a:latin typeface="+mj-ea"/>
                <a:ea typeface="+mj-ea"/>
              </a:rPr>
              <a:t>            - </a:t>
            </a:r>
            <a:r>
              <a:rPr lang="zh-TW" altLang="en-US" sz="3200" b="1" dirty="0">
                <a:solidFill>
                  <a:schemeClr val="bg1"/>
                </a:solidFill>
                <a:latin typeface="+mj-ea"/>
                <a:ea typeface="+mj-ea"/>
              </a:rPr>
              <a:t>仰望神：等候神，持守在盼望中</a:t>
            </a:r>
            <a:endParaRPr lang="en-US" altLang="zh-TW" sz="3200" b="1" dirty="0">
              <a:solidFill>
                <a:schemeClr val="bg1"/>
              </a:solidFill>
              <a:latin typeface="+mj-ea"/>
              <a:ea typeface="+mj-ea"/>
            </a:endParaRPr>
          </a:p>
          <a:p>
            <a:pPr eaLnBrk="1" hangingPunct="1">
              <a:defRPr/>
            </a:pPr>
            <a:r>
              <a:rPr lang="en-US" altLang="zh-TW" sz="3200" b="1" dirty="0">
                <a:solidFill>
                  <a:schemeClr val="bg1"/>
                </a:solidFill>
                <a:latin typeface="+mj-ea"/>
                <a:ea typeface="+mj-ea"/>
              </a:rPr>
              <a:t>                     ** 	</a:t>
            </a:r>
            <a:r>
              <a:rPr lang="zh-TW" altLang="en-US" sz="3200" b="1" dirty="0">
                <a:solidFill>
                  <a:schemeClr val="bg1"/>
                </a:solidFill>
                <a:latin typeface="+mj-ea"/>
                <a:ea typeface="+mj-ea"/>
              </a:rPr>
              <a:t>因為祂的同在會帶來拯救</a:t>
            </a:r>
            <a:endParaRPr lang="en-US" altLang="zh-TW" sz="3200" b="1" dirty="0">
              <a:solidFill>
                <a:schemeClr val="bg1"/>
              </a:solidFill>
              <a:latin typeface="+mj-ea"/>
              <a:ea typeface="+mj-ea"/>
            </a:endParaRPr>
          </a:p>
          <a:p>
            <a:pPr eaLnBrk="1" hangingPunct="1">
              <a:defRPr/>
            </a:pPr>
            <a:r>
              <a:rPr lang="en-US" altLang="zh-TW" sz="3200" b="1" dirty="0">
                <a:solidFill>
                  <a:schemeClr val="bg1"/>
                </a:solidFill>
                <a:latin typeface="+mj-ea"/>
                <a:ea typeface="+mj-ea"/>
              </a:rPr>
              <a:t>                          </a:t>
            </a:r>
            <a:r>
              <a:rPr lang="zh-TW" altLang="en-US" sz="3200" b="1" dirty="0">
                <a:solidFill>
                  <a:schemeClr val="bg1"/>
                </a:solidFill>
                <a:latin typeface="+mj-ea"/>
                <a:ea typeface="+mj-ea"/>
              </a:rPr>
              <a:t>在等候神的過程，我要用讚美來遠離憂悶與煩燥</a:t>
            </a:r>
            <a:endParaRPr lang="en-US" altLang="zh-TW" sz="3200" b="1" dirty="0">
              <a:solidFill>
                <a:schemeClr val="bg1"/>
              </a:solidFill>
              <a:latin typeface="+mj-ea"/>
              <a:ea typeface="+mj-ea"/>
            </a:endParaRPr>
          </a:p>
          <a:p>
            <a:pPr eaLnBrk="1" hangingPunct="1">
              <a:defRPr/>
            </a:pPr>
            <a:r>
              <a:rPr lang="en-US" altLang="zh-TW" sz="3200" b="1" dirty="0">
                <a:solidFill>
                  <a:schemeClr val="bg1"/>
                </a:solidFill>
                <a:latin typeface="+mj-ea"/>
                <a:ea typeface="+mj-ea"/>
              </a:rPr>
              <a:t>         </a:t>
            </a:r>
            <a:r>
              <a:rPr lang="zh-TW" altLang="en-US" sz="3200" b="1" dirty="0">
                <a:solidFill>
                  <a:schemeClr val="bg1"/>
                </a:solidFill>
                <a:latin typeface="+mj-ea"/>
                <a:ea typeface="+mj-ea"/>
              </a:rPr>
              <a:t>             </a:t>
            </a:r>
            <a:r>
              <a:rPr lang="en-US" altLang="zh-TW" sz="3200" b="1" dirty="0">
                <a:solidFill>
                  <a:schemeClr val="bg1"/>
                </a:solidFill>
                <a:latin typeface="+mj-ea"/>
                <a:ea typeface="+mj-ea"/>
              </a:rPr>
              <a:t>	</a:t>
            </a:r>
            <a:r>
              <a:rPr lang="zh-TW" altLang="en-US" sz="3200" b="1" dirty="0">
                <a:solidFill>
                  <a:schemeClr val="bg1"/>
                </a:solidFill>
                <a:latin typeface="+mj-ea"/>
                <a:ea typeface="+mj-ea"/>
              </a:rPr>
              <a:t>神的同在帶來屬靈的平安</a:t>
            </a:r>
            <a:r>
              <a:rPr lang="en-US" altLang="zh-TW" sz="3200" b="1" dirty="0">
                <a:solidFill>
                  <a:schemeClr val="bg1"/>
                </a:solidFill>
                <a:latin typeface="+mj-ea"/>
                <a:ea typeface="+mj-ea"/>
              </a:rPr>
              <a:t>   </a:t>
            </a:r>
          </a:p>
          <a:p>
            <a:pPr eaLnBrk="1" hangingPunct="1">
              <a:defRPr/>
            </a:pPr>
            <a:endParaRPr lang="en-US" altLang="zh-TW" sz="1000" b="1" dirty="0">
              <a:solidFill>
                <a:srgbClr val="FFFF00"/>
              </a:solidFill>
              <a:latin typeface="Calibri" panose="020F0502020204030204" pitchFamily="34" charset="0"/>
              <a:ea typeface="KaiTi" panose="02010609060101010101" pitchFamily="49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9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9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2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2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92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92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 hidden="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smtClean="0">
                <a:solidFill>
                  <a:schemeClr val="bg1"/>
                </a:solidFill>
              </a:rPr>
              <a:t>下</a:t>
            </a:r>
            <a:endParaRPr lang="en-US" altLang="en-US" smtClean="0">
              <a:solidFill>
                <a:schemeClr val="bg1"/>
              </a:solidFill>
            </a:endParaRPr>
          </a:p>
        </p:txBody>
      </p:sp>
      <p:sp>
        <p:nvSpPr>
          <p:cNvPr id="27651" name="Rectangle 3"/>
          <p:cNvSpPr>
            <a:spLocks noChangeArrowheads="1"/>
          </p:cNvSpPr>
          <p:nvPr/>
        </p:nvSpPr>
        <p:spPr bwMode="auto">
          <a:xfrm>
            <a:off x="2133600" y="228600"/>
            <a:ext cx="75438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 typeface="Arial" panose="020B0604020202020204" pitchFamily="34" charset="0"/>
              <a:buNone/>
            </a:pPr>
            <a:endParaRPr lang="en-US" altLang="zh-TW" sz="4400" b="1">
              <a:solidFill>
                <a:srgbClr val="92D050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sp>
        <p:nvSpPr>
          <p:cNvPr id="27652" name="Rectangle 4"/>
          <p:cNvSpPr>
            <a:spLocks noChangeArrowheads="1"/>
          </p:cNvSpPr>
          <p:nvPr/>
        </p:nvSpPr>
        <p:spPr bwMode="auto">
          <a:xfrm>
            <a:off x="2667000" y="762000"/>
            <a:ext cx="9144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zh-TW" altLang="en-US" sz="4000" b="1">
                <a:solidFill>
                  <a:srgbClr val="FF0000"/>
                </a:solidFill>
              </a:rPr>
              <a:t> </a:t>
            </a:r>
            <a:r>
              <a:rPr lang="en-US" altLang="zh-TW" sz="4000" b="1">
                <a:solidFill>
                  <a:srgbClr val="FF0000"/>
                </a:solidFill>
              </a:rPr>
              <a:t> </a:t>
            </a:r>
            <a:endParaRPr lang="en-US" altLang="zh-TW" sz="4400" b="1">
              <a:solidFill>
                <a:srgbClr val="92D050"/>
              </a:solidFill>
            </a:endParaRPr>
          </a:p>
        </p:txBody>
      </p:sp>
      <p:sp>
        <p:nvSpPr>
          <p:cNvPr id="27653" name="Rectangle 6"/>
          <p:cNvSpPr>
            <a:spLocks noChangeArrowheads="1"/>
          </p:cNvSpPr>
          <p:nvPr/>
        </p:nvSpPr>
        <p:spPr bwMode="auto">
          <a:xfrm>
            <a:off x="1752600" y="304800"/>
            <a:ext cx="8610600" cy="6172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98525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99060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898525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990600" algn="l"/>
              </a:tabLst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898525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99060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898525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990600" algn="l"/>
              </a:tabLst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898525">
              <a:spcBef>
                <a:spcPct val="20000"/>
              </a:spcBef>
              <a:buFont typeface="Arial" panose="020B0604020202020204" pitchFamily="34" charset="0"/>
              <a:buChar char="»"/>
              <a:tabLst>
                <a:tab pos="990600" algn="l"/>
              </a:tabLst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8985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990600" algn="l"/>
              </a:tabLst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8985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990600" algn="l"/>
              </a:tabLst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8985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990600" algn="l"/>
              </a:tabLst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8985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990600" algn="l"/>
              </a:tabLst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9BBB59"/>
              </a:buClr>
              <a:buFont typeface="Arial" panose="020B0604020202020204" pitchFamily="34" charset="0"/>
              <a:buNone/>
            </a:pPr>
            <a:endParaRPr lang="en-US" altLang="zh-TW" sz="3600" b="1">
              <a:solidFill>
                <a:srgbClr val="000000"/>
              </a:solidFill>
              <a:latin typeface="PMingLiU" pitchFamily="18" charset="-120"/>
            </a:endParaRPr>
          </a:p>
        </p:txBody>
      </p:sp>
      <p:sp>
        <p:nvSpPr>
          <p:cNvPr id="27654" name="Rectangle 15"/>
          <p:cNvSpPr>
            <a:spLocks noChangeArrowheads="1"/>
          </p:cNvSpPr>
          <p:nvPr/>
        </p:nvSpPr>
        <p:spPr bwMode="auto">
          <a:xfrm>
            <a:off x="1524000" y="2590800"/>
            <a:ext cx="5943600" cy="184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898525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99060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898525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990600" algn="l"/>
              </a:tabLst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898525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99060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898525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990600" algn="l"/>
              </a:tabLst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898525">
              <a:spcBef>
                <a:spcPct val="20000"/>
              </a:spcBef>
              <a:buFont typeface="Arial" panose="020B0604020202020204" pitchFamily="34" charset="0"/>
              <a:buChar char="»"/>
              <a:tabLst>
                <a:tab pos="990600" algn="l"/>
              </a:tabLst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8985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990600" algn="l"/>
              </a:tabLst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8985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990600" algn="l"/>
              </a:tabLst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8985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990600" algn="l"/>
              </a:tabLst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8985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990600" algn="l"/>
              </a:tabLst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Ø"/>
            </a:pPr>
            <a:endParaRPr lang="en-US" altLang="zh-TW" sz="3800" b="1">
              <a:solidFill>
                <a:srgbClr val="FFFFFF"/>
              </a:solidFill>
              <a:latin typeface="PMingLiU" pitchFamily="18" charset="-120"/>
            </a:endParaRP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Ø"/>
            </a:pPr>
            <a:endParaRPr lang="en-US" altLang="zh-TW" sz="3800" b="1">
              <a:solidFill>
                <a:srgbClr val="FFFFFF"/>
              </a:solidFill>
              <a:latin typeface="PMingLiU" pitchFamily="18" charset="-120"/>
            </a:endParaRP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Ø"/>
            </a:pPr>
            <a:endParaRPr lang="en-US" altLang="zh-TW" sz="3800" b="1">
              <a:solidFill>
                <a:srgbClr val="FFFFFF"/>
              </a:solidFill>
              <a:latin typeface="PMingLiU" pitchFamily="18" charset="-120"/>
            </a:endParaRPr>
          </a:p>
        </p:txBody>
      </p:sp>
      <p:sp>
        <p:nvSpPr>
          <p:cNvPr id="27655" name="AutoShape 2" descr="data:image/jpeg;base64,/9j/4AAQSkZJRgABAQAAAQABAAD/2wCEAAkGBxQTEhQUExQVFBUXFhQUGBgYFxwVFxwUFxgWFxQXGBcYHSggHRolHhQWITEhJSkrLi4uFx8zODMsNygtLisBCgoKDg0OGxAQGzQlHyQ0LCwsLDQ1LSwsLCwsLCwsLCwsLCwsLCwsLCwsLCwsLCwsLCwsLCwsLCwsLCwsLCwsLP/AABEIAQIAwwMBIgACEQEDEQH/xAAcAAABBQEBAQAAAAAAAAAAAAAAAQIDBAYFBwj/xABKEAABAwEFAwcHBgwGAwEAAAABAAIDEQQFEiExBkFRE2FxgZGh8CIyQpKxwdEUFSNDUlMHJDNicoKDk6Ky0uEWRFRjwvE0c6Ml/8QAGgEAAgMBAQAAAAAAAAAAAAAAAAQBAgMFBv/EAC0RAAIBAgUDAgUFAQAAAAAAAAABAgMRBBMhMVESFEEiUjJCYWKBI5GxwfAV/9oADAMBAAIRAxEAPwDrXptTaGHCySRz/sgmtOfgOdcC2bT3ifr5G03NJr2+8rZXbs7yTXVls5c4nE84iTwGoyAyp1pXbKtcSTLC6oFG+WGjnydU9aWliJOWmwxHDpLXc49wX6LR5DrxtkMg9BxY6vEtdgz6Dmu867rQ78lerzXdIzPtY4HuXLdslERJG2JrpmMxCVmKjSa4C5xdk8Ec9adK1dz3SJYIpKkFzGP7QDn2qjq1L+gMuHzaHD+QXq05WqKQZ/WuaexzSFXtPzu30JX87JWOB6sQIWx+ZHDR3tT/AJtkGju+qssRXW8SroUntIwpvC8waGG2dIqfYSj5/trT5cVsA54pAO0NW/is0w9P2Kdscu8jxotFiqnsM3QivmPNH7Xytze60M4Yg4DvA71BHt0f9Q7rcfYvVAyTfTtSGzuOuE9Iqp7mfsIyl7jzSLbzIfTH1v6lJNtu7Tlmj9pXryXo4sh4M9VNmu5rtY4ndLAfaFbuZ+z/AH7lXS+p5k7bGX78nfq4JY9tZNOVPW46dQXoLtnoDkbPZz+yZ8EN2egH+Ws1P/Uz+nxVHdz9n+/cMle48/fto8fWud+i85fw14dqpnbWSpAlfXf5bhTmoXL0z5gh/wBNZv3TPgrUNgDfNZG0jSjQPYFbu5+IfwRkfceZRbU2pw8ltof+iXur6tVZjvK8XnyYLXpvxxivD6QtXozo5eIUDrLMdXdSyli6viBpHDx8yMWx96nSGUdMzB7Zapklkvd3piMc9op7C5bQXa86uQ66DXzslTuMQ/lL5FLzIxTrst7RWa8Qz9B0kzupoAqehUr7vaKBmH5ZbZpnDyRjfC1o+0Rv6Kr0B91sja57s8LXOJpnQCuXYsjemx1kkdyjy91qkFcPKYWjycz5uUbQKVHMNSozKl/WT0U18Opm7ktM0lTJbLUKakTEUGueLJW7Vedos8uA2p0zTTC9r3UqdGvBJwvyJpvGamj2KtMTgYJY6bw9+IdIowU71pPkszrO6CSCJ7HNwnDLTPUOaOT84GhHOqxrSjLXYvOjGUdFZlez33VoxSOrTPM/FC4cNw21rQ0tjJA1x6/wITvc0xbJqFL5xtAcGGCbFnlhJOWZ0GalF9WgAg2ef92ezRdS93PE0Tz+LymShAdyrRUElhNGgtd5p6V0rZHCxxllbysThmA53k0r5XJ4g1w0Byrv5lzUo2HnOS2OXcN9SF8jnsdGBE6uNuGpa5lBnwxO7Vo9h76xWdkToLRGY2gYnxEMIPm4HbxQhYo2yzTukihBZI8+Y2IsDYWk4iXAU0rvzOELXNvR4aGhpyFOYAaeOZRmZeyIcMw2PKJDIspZZ53VyOtfgFOZ5iaUooeKnYr231NHy3iiTllnAZtTQde5Ry22nnTwt6XgdWvMqPEVQyI8mn5fnCaLRzrJvv6BuRtdmG78q34qH/Edmrh+VwdTq+zsRm1mRlR5Npy6DP0LEv2osrf8y07vJY91D+q1R/4ssx0mkd0Qy8/Fqtm1QyY8m65fnCDOOIWBftfZB6c276l49oCBthY/vZhvzhf7mqc2qGVDk3pn5wlbOOIWCG1dky/GDnxifT+VSSbRWUj/AMpo6Wvp3jTL2qqq1k9icmHJuflA4hBtAWDF+2Ygfjtn/eBuXX4zVmK84nZRzwO44Zmnuqh163BORT9xsRawTRL8qbxCyrcdKUJ35Go6aqtLM4CpDhSmmYPEZKvd1FuXWFg9mdjaW8JBA7yWNaaNcS6rsLiG5ACm/WvUuBtJe7mxWctDicT20aC7ySATkN2Q7kW2RsjHMe80c0gngdK8xGRHQuVHERCz6T6Rjqua17WvDaHGKE1wnySCAdxQqsqjuyXSVNWEjvmc6Wefqifz/m9KfHtDJiLOSnLxSreSdUVFRlSu8dq1OycsTnPkYDRzGBznlznOeHP9J5JNAerLRRzYTeLnjRrIsX6WZ/lwrRxilcopzvYyLtsGAkEkEEggg1BGoOSFTsUWNgeAPLLn7vScT70JpYRNXuY91I1G09hMgdQVLg14I1BoC1w5wc+pY+8rbOAWOYC7XED5NdxodOgVXotijx2WzP38jGCfzmtAPXVpXCvaxeV2cNObxVIzfRNp7DcPXFNGGslkc12Pyy8ijiJnRtpUVaAxgdhyHpVyC7cFttQGGERwg744yXnnLpC6p58iurFdNc9cxzjvXasl1VA8nhpl1c4Q60nsWVGMVdszAu62Sefap+gPLO5lE+PYjlDVzpXH85xcejyiV6FYLtA9Gi6TYQFeMKj1bMZ1IJ2SMBZPwdxnzhl+dQ+5dizbB2Zo8wdQA9gWsaE5MQoprUXlWl4OCzZOzD6pp6a+zRWo7gs4+pj9RvwXUSUVsqK2RXMk/JQFywVryMfqhSNuuEfVs9UK6kV8uK8Edb5KvzfF9hvYmOuyM+gOyvuV1CHTTI6mc11yw/YAPvUL9noD9W3s+C7CSizlRi/BZVJLyZ+0bLQOGcbTu0C5Nt2GgcCOTb0Uy6hu6ltiE1zVhPD22LqtI8qm2GYw/Rl0dNMDi3ryNVDJdttjqYrZIeAeBJp+mCvU5rOHaiq5Vru0ZmnOaivTolpOpHcahUpy0asefPvi2s/KMgnbvq0xu4ecDz8FRve1We0NBkgns9ob5rmtbK078JIoS3eMsqrZ2+7wToOrPvqqM92jKlKaaVPflruVoVbeC0qaezM/cN6T0wR8q125x5NozpSrXseSOYAdIWpks74LFaHvcXSmJ7nPIFXPc2laDQVpQbhQJ93XeKjI9gHX/dWdrmYbFIB6boo+oyNJ7gVeHqexlU9KdzPXfDhijANBgb7Ahdeyx+Q3QZDh8Ei76grHKudXZmFpsUDw0AlpcSN+ZzNFHaIs869nsPen7ESE3dBxHKM9WR49inmHV15dnUuDil6zq4eWhWghBOa7FkhoMlUssfHPr9o3Lp2Zg0+CwpqzL1plmJSJjFIunT1QgxUJEoW6KipEqFawCUSoQosAJKJUIsAlElE5IQoaAEiVIoYDHBRyMqFMmkJacEy6djhW2z8Mh2dyqS2cc/eu3a41SnhqKCop43JFws2Owndale7wACToN4BdlvrT27s1S28Z+LQ0INbRG7pGCSnSMwurYDRx6Mu7PpCxe2lyRRW2zyxNwOmEpdStC5hYchurj3Zb03hop2MMQ7F7lhl0DfzISCIUGY0CF3DmnT/B6/FY5G/YnlHUaP8A+SvOOeZ9/bwXC/BlNR1sh4PZKOFHAtP8gWhtTCDv8dC4eKhaR0sPIdCKePhqr0Th48VVSytyOXuVxjaJVxZebuWYypVWYaf9KwCncPK6FpIclSJU2igIQhSAIQhAAhCEACEIQAJClSKGA1NcnkppWFRaFkQy6KhISCui9U5fAokpRN6bIbMzOtFn9u4/pLIeAtHfyR48y0cXFcDbk52TTzpRX9VvwTOGVmvx/JWu9BgiCEyN9AP7IXYsxC6OBsTbBFeeA6TMez9YeW3+Rw616Db4XVBqBvp3EhefXBdUU14hkzQ8BkjgCTTECCCaa0qeZb+W7omvD2MDXAFtWigI4EDI9Oveubi0mxug2rE9kYaCp9vxVvAooOCnCSsaSeohCdG7clokI4LSCs7lCVOTA5OBTsWigqRKkViBUJEqABCEIAEIQgASJUIAjKE4pKJeSJI3BVZW+P8AtW3KERpaSvsawdiFooFl/wAID6PsTeJmPYGD/kteY/HOsZt+ytosldGxzHrLov6T2JnDp9S/BSq7xJYwKCp7kJYXupkBTPhxSrqiZxbgfS9mbsQlH/zcR/KvQpYquzXndiaRellNci+UdXJSge1ekyDylzMUtRuk9BGMongHglATkqolmxqdRFEhaVpGLIHAJwCAEqZUSrAoQlVyBEqEIAEIQgAQhCABCEhUMBCkogoWT3JGkJKJya5YNW1LIKVyXne0dubPb6MeHMjjawkGox4nlwqOloW6tliE3kPxYCHBwDi3EHCmElprTflwG6oXmT7BHFeM8ULQ1jSwBudB9HESM+cntTWGV5JlKnwmvs7fJGe7ghQNqBQdGn90LoWFrmfu+b/9SzA5gPf1ExyAd5C9OeRipUVIrTfQUqacMx2ryC8pnQ2qKRtMQlbhBrTE5wpWnMRXrXqlhsRjBc8h8ryS94BFczhaASSGtBoBXid5SWKWpvSehdQkCVIs1FCcEwJ7VtSd2QxUqEJgqCEIQAIQhAAhCEACEIQAJClSFQ9gGoQUVWDJG1QUpTaLNvUkVpXlTp8V5Wp2n0xZ1NwMJz6NV6o0ZryaSP8AH7WP9557SSm8L8RnV+E1TKEeChUYXEtGfsQn7C+hwr/j+nhdn+WiBrpk9o3b81649eP7UyEYXClQ9jtN2IGo7F65Kc0hjHZjNLYdVBKQBKUg72NBGEqRqiopWq9B62Bj0JEqdKAhCEACEIQAIQhAAhCEAIhKkUMBpKYnlNI6OxLTRZDXHxqka/mTvGiaD0Jf5rliRq8olBF42s8JXdGYBC9WjXlV4PHzlamnQyd+Bh6z8V0cN8S/JjV2NFDEC0HmCFYidkKcBwQnhYw22bqAjn482S9hc5eM7Yuq0mmdBp1+5ewR+a3na3fzBIY3wM0diYFBckb44ocEk3obChSBRBqkU0dyGSBKmhOTqKAhCFIAhCEACEIQAIQhAAkKVNKrIBCmlOKaUvNFkMJTMWfH2KWiifqlHF3LomiXkspBvO1PO6Vw6wA34L1phzXj88BbeFqrvtEp5qHC8dxXTwu6/JjV2No73D2BCIWjCKncEqeMTz/aetchUE069aU6l6tDan42MkjMZLaA1Dmue0Zta5vMCfKDSQNMjTynaaWh0Boe+lV7DaBiIBAyo4Hgc8x1EjrKRxm5tR2JHkjPx2JzXVVeR9MterNSRFI31sb20uTUT2hMCkC1pLUzY6iEBKmioJEqRSAJUiVAAhCEACEIQAJpTk0qs9gEqmOKemlK1LtFkNULyKqYKtKeGaVNIlhrs15dfkhF6Whrj6UZHChhbT2Ldtt7n1EbS1wJaS8Uax2h/Tp+bllqF5re90/JrfIwyPlMjY5cbziccQcHEmlMi09S6WDd5oyrKyNvZW1Y08w/slVWzSUY0V3D2IXRaFrmJ2khq5rR6T4wOlxa1exWrVeVWyIvtVmaM62iCteAkDvYCV6vaDmfBXOxj1GaJVnNTXo/spLM8no7FRlfmaZ04qxZzWhPj4hc5PUccfSdBpUrSo42p7U1S03FWPSpEqaRQEiVIpAEqRKgAQhCABCEIAE0pU0lUm7IBCmFOJUZdRJVWvwXQO51BJ07lMXeKqpOfHjRYKxrBEEVGNDQdNTxO89JNVi9vh+OWZ290Bb6kmX85WulcQderX3rMfhAH0lhedMNoYTSmf0ZHv7E3g5fqIMRH0FmOhAI4DuyQm2YDCKn2fFIu0cw5l3NMl6WZoHml8hPMxjgK9bgF6NaDqsTsY3FeEzvsQkV53vb/QVrrU8U3dfUuRi5eofw8bpFGU5ilPerFnk4inf3+NVSleCTkPHHJSQPNOPA/wDW5c/q1Oi4ek7cL1M1ypWd9RXToVkHwU3B6CM46lgFOUEbujtUgcmIVOTFoehCFsQCEIQAIQhAAhCEACY5OKjJWNWStYlCFNJSuKhe7JJVJWNEhZHAarnTyAdfNVPnnHHuVCa0dFewpdyuNU6Yk0wB5/HD+y5e2MJksQfQVhla/wDUPkO1/Sr1KRzyTqfaFbl+ksdqZqeRlH8Jw+zuV6ErVC9eH6ZxI31AIO4JFyrstv0TK64RxSr05wzubA22PHaq4hISweYcOFuI5OAw1q45V3Lt3nbAK5jfvXE2EbgsckmnKTPNfzWhrW99e1U7yjnnD3RODY2Ghc6ubsjha0a6jM5ZhcLEtynZHVw6UY9TJflvla05t3joXSitoOjs+6qz10XfFPVrLa5soBxMfGCOFW+Vmyu8ddF0Dsvbm0LHwTdDnRO7CCO9Y5DexusRbdGistr46caghX2WhYWWW2w/lLJNlvY3lx/8sRp0hM/xTgHltfHxxtfH/MAhKcd0Q3Tnrc9FjtCstlC89s218J9NvSOC6Nn2ti0x5dSsqtjOVBPZm2DktVmYtpYj9Y3uPcM1aZtHDSuId/uW8cQvLMXQl4O5VLVcht+wn0h2/FSNvaM+kFfPjyVyZ8HSqhc43pH9odyZ87M3Ob6w76FHcRDKlwdSqSq5vzoz7TfWB96a+9GDfn2qksSgVGR0iVG7pXMlvmNurgPG7Jc+faeIb/AS9Sp1F1SkaBxyVK0SmnxWbtO10VaY2t6SFQl2vs+nKNcToG5nqpvWLV9jaFNR3Z3ppaHUdRVGWcCtPcNe+vxXKN4zSGkNktLyd5ic1vrSYW96jvRlqiYHT8lZ2nRrnB8hO/CyMEHXWtBXVRky3sb50FodJ9ryzJFeffuNOK6twTcpyjPtMI7RTTrWIs91W2RmNvJuNfMza9zOZxOGvNWnOu7sleGCRxlcIw0Evx0bhDdcROlM+hTCLjJPwROXVFr6GcuiphZlWgp2GnuQq09qAfJyB5SIySFjmkgFjnuIoDnlWnUhd+NV9K0OK4ammuWYsuuLnfKeP1jt66bYxFYmue+oc0Pw0bh+kplU0pmfOJA6AlhuDDC2AWlpY2uGseebi45gjiVbdYJOTZGLXGGta1orDU0aABni5lypats6STSSML/hpkUjLR8px5k1s78RZroc+UA3tyqKgcDs7qvJ72VFHFrsJLT5JIzqOYihHTzKodnKPbIZ43ljmO/J0JGJuVa79OtdGKMOt0wD3RtMbahuGlQ6jcnNPE5qHd7slS6fB0Ir1c3JwKtC927/AGb0+O7hQAuL+dwbX+EAJXXeFK615KOVN7ogfNZ31D42O41YHV7QqZuK7n1HyaD92G+wBdE3W1RPugK3XU4ItT5ObJsbd7s+Sp+jJI32OUP+BLFWo5Uftn+81XaZdmEZOKG3cRv4+KqvU/MQ08SOJJsLYz6czeiY+/xmo27BWcVAntFD/uN/oXdF3/nHtT/kX53T2ouvMQv9xnhsHFutNpH67P6VI3YSImptNpP7QDn1DVoPkmXnHhr44JnyE7ncfHeo6o+0i/3HGbsNZxrLaD0y7uFQKoGwdirU8qf27/c5dkXcePjNN+bjud2lT1W+UNPccxux1gGRYT0yyHuxKRmzl3N+oiO/MYv5lfN2nj43qI3S7iP77kdcvESbQ8yGQ3fYWGrIIQeIjFe2itstsTR5DWjKuQp7FX+ZvzvHOpG3aAKV4dyq6lRfQtalyUbZtOGhxwy0bWpEUh3aA4ab9SQOdYK99mprT+MvleZpTRkIb5LWagY8VQ1o1NMyedbjaOy8nZ3uxVqYm9TpWA9xXLv65uXdDG4mFjGPcHOwyB5JjyDQcqUqa01FK50i873B9OyLFwWR0TWxPwvqDXqoHAjh5Q7eZQ26zxxW9jWMa1ro2OLQ0YRnI3JtKDzB2qO7bv5BxLLTDXSph3cKhwVqaxulmE3LwlzWtb+TdSjS4jLHxeVnbSyZolLqu0Yfax0Ztk3JsAaHYaN8kYmgNfkMvODkq679g6lznWoFznOe48mM3OJcd/EoTSrLkWyZcFaxXzPLJyTLMS/CXYcTWmgoHHM0yqNFZtc9qZTHZiypoCZGEV3Dz6Cu6u/JOvS63Y+VjJZIw1a7eDx+I0OaoWm/pnYhKwjQVjFYy0Ur5NSQSTnn2K9bDOGyuTSxHVu7HQuSac2ljZWckwHlHVeymFnlN0O92EdZ4K+22nlnyfawtz4Crj/OOxeeWqwtnIrLBEK+k9rSK/mNqfZ0rQXZNZLPGIxanPYN1DIA45ktwMyz3V370tOn6bR3NoVLyvJm0dfZpwyyz3+Pckdfxrvr2aeO5ZC0bUWcU5KGeYjjSNvbmdw3KuzaycEFlgjaDoXuc/2AcFWOGrPwTKvRRvRfjtD0GvMn/O0h3EjoPtWHO0tvIyhs7Cf9t9f4pKcdVA++7zOkwbXhC004ZkLVYKuzJ4mlwegG9JR6J7N/jwE116S1phdv9Hs8c686+VXk4+VapB0YWa7hRvjJRSxW5wP41OP2h9xFFbsau1yndU+D0j5wlI0O7dTfxorAtMw9Eu03ZeNF5XFd9t/1U5P/ALX07cWqjtdx2s5maQ8xe/8Aq8cFPYVPLI7qHB6v8rl+wRru6VJFb30zaezo3LyCKwW1uk87eiZ47j1K4y1Xg0gC0Wjf6VfaTUIeAn4Yd1Dg9WbeT6aOBrTTfvTDerh6J46HxkvMZLwvJutrk19JsZ5jU0ySx37eejZ8fGsLHcd5brmqvB1eSe4p8HpUt+EAE7+rn+KjN/c/Ejx1grz2XaW8mkV5N3GsLchurTDrlvTWbU3gTR0FlPPyJA048oFWWErclo16XB6D8/ngDX+wqE359NBu7N+ixI2ktmhscBpQikb29GfKprtpLUP8nZzSnmvkru4krHta5oq9Hg0t9WyaaJ0UUTpHvLDQFrWsDXMfUlxFT5NAAqtqvEWizNMUjRLETWJz2hxyo5tC4UdlXpbTflxm7V4c5bI9h+1HICOmjwM8hvzXFv8AdYrRJysZkilrV7XQuc13OQ2tHc+/pzV40pbTX9hKrF6xZfsN6zSuwxxTOdSpAoAOsmitW29JbO5jZo3Rlwq0ENqQDQmoJG+ipWbapsTQ1sbnYfNLHOhzOlcq003FR2CKS0ycpaHPe7NrMflUbUkCpGmZWlPDqT1Vis8Q47O52I7ymcMTYZCDoQDTuKVaiy2ZwY0AkAAUAOVO1CY/58fqZd3I7PItOrQd+gTDYIjWsUZ/UHwQhO3dhSwjbpg15CL9234Kf5os/wBxD+7b8EIVLsmw4XRBX8hF+7b8FZjsEQ0jjH6g+CEIuybIRt2w1ryUdTqcDfgpRYYvu2eqPgkQouybIeLBF91H6g+CU3fEfqo/UHwQhHUy1kKLBENI4/UHwWR/CA0RtjweRVslcPk6BtNOkpUITdyGkeP/AIPr1nklnEk0rwMFA6RzqflNKlfQN0WRjoIiWMJMbCSWg1q0VqhCLuwNK5Z+bIfuYvUb8E75BF91H6g+CEKLsmyHCxR1rybK/oj4J3yZn2G+qEIRdhZDPkMX3bPVHwS/I4/u2eqPghCLk2G/N8X3UfqN+CYbrgP1MX7tvwQhQArbshGkMQ6GN+Cf8hj+7Z6o+CEIAk5Fv2R2BCEKbgf/2Q=="/>
          <p:cNvSpPr>
            <a:spLocks noChangeAspect="1" noChangeArrowheads="1"/>
          </p:cNvSpPr>
          <p:nvPr/>
        </p:nvSpPr>
        <p:spPr bwMode="auto">
          <a:xfrm>
            <a:off x="1679575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endParaRPr lang="en-US" altLang="en-US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27656" name="AutoShape 4" descr="data:image/jpeg;base64,/9j/4AAQSkZJRgABAQAAAQABAAD/2wCEAAkGBxQTEhQUExQVFBUXFhQUGBgYFxwVFxwUFxgWFxQXGBcYHSggHRolHhQWITEhJSkrLi4uFx8zODMsNygtLisBCgoKDg0OGxAQGzQlHyQ0LCwsLDQ1LSwsLCwsLCwsLCwsLCwsLCwsLCwsLCwsLCwsLCwsLCwsLCwsLCwsLCwsLP/AABEIAQIAwwMBIgACEQEDEQH/xAAcAAABBQEBAQAAAAAAAAAAAAAAAQIDBAYFBwj/xABKEAABAwEFAwcHBgwGAwEAAAABAAIDEQQFEiExBkFRE2FxgZGh8CIyQpKxwdEUFSNDUlMHJDNicoKDk6Ky0uEWRFRjwvE0c6Ml/8QAGgEAAgMBAQAAAAAAAAAAAAAAAAQBAgMFBv/EAC0RAAIBAgUDAgUFAQAAAAAAAAABAgMRBBMhMVESFEEiUjJCYWKBI5GxwfAV/9oADAMBAAIRAxEAPwDrXptTaGHCySRz/sgmtOfgOdcC2bT3ifr5G03NJr2+8rZXbs7yTXVls5c4nE84iTwGoyAyp1pXbKtcSTLC6oFG+WGjnydU9aWliJOWmwxHDpLXc49wX6LR5DrxtkMg9BxY6vEtdgz6Dmu867rQ78lerzXdIzPtY4HuXLdslERJG2JrpmMxCVmKjSa4C5xdk8Ec9adK1dz3SJYIpKkFzGP7QDn2qjq1L+gMuHzaHD+QXq05WqKQZ/WuaexzSFXtPzu30JX87JWOB6sQIWx+ZHDR3tT/AJtkGju+qssRXW8SroUntIwpvC8waGG2dIqfYSj5/trT5cVsA54pAO0NW/is0w9P2Kdscu8jxotFiqnsM3QivmPNH7Xytze60M4Yg4DvA71BHt0f9Q7rcfYvVAyTfTtSGzuOuE9Iqp7mfsIyl7jzSLbzIfTH1v6lJNtu7Tlmj9pXryXo4sh4M9VNmu5rtY4ndLAfaFbuZ+z/AH7lXS+p5k7bGX78nfq4JY9tZNOVPW46dQXoLtnoDkbPZz+yZ8EN2egH+Ws1P/Uz+nxVHdz9n+/cMle48/fto8fWud+i85fw14dqpnbWSpAlfXf5bhTmoXL0z5gh/wBNZv3TPgrUNgDfNZG0jSjQPYFbu5+IfwRkfceZRbU2pw8ltof+iXur6tVZjvK8XnyYLXpvxxivD6QtXozo5eIUDrLMdXdSyli6viBpHDx8yMWx96nSGUdMzB7Zapklkvd3piMc9op7C5bQXa86uQ66DXzslTuMQ/lL5FLzIxTrst7RWa8Qz9B0kzupoAqehUr7vaKBmH5ZbZpnDyRjfC1o+0Rv6Kr0B91sja57s8LXOJpnQCuXYsjemx1kkdyjy91qkFcPKYWjycz5uUbQKVHMNSozKl/WT0U18Opm7ktM0lTJbLUKakTEUGueLJW7Vedos8uA2p0zTTC9r3UqdGvBJwvyJpvGamj2KtMTgYJY6bw9+IdIowU71pPkszrO6CSCJ7HNwnDLTPUOaOT84GhHOqxrSjLXYvOjGUdFZlez33VoxSOrTPM/FC4cNw21rQ0tjJA1x6/wITvc0xbJqFL5xtAcGGCbFnlhJOWZ0GalF9WgAg2ef92ezRdS93PE0Tz+LymShAdyrRUElhNGgtd5p6V0rZHCxxllbysThmA53k0r5XJ4g1w0Byrv5lzUo2HnOS2OXcN9SF8jnsdGBE6uNuGpa5lBnwxO7Vo9h76xWdkToLRGY2gYnxEMIPm4HbxQhYo2yzTukihBZI8+Y2IsDYWk4iXAU0rvzOELXNvR4aGhpyFOYAaeOZRmZeyIcMw2PKJDIspZZ53VyOtfgFOZ5iaUooeKnYr231NHy3iiTllnAZtTQde5Ry22nnTwt6XgdWvMqPEVQyI8mn5fnCaLRzrJvv6BuRtdmG78q34qH/Edmrh+VwdTq+zsRm1mRlR5Npy6DP0LEv2osrf8y07vJY91D+q1R/4ssx0mkd0Qy8/Fqtm1QyY8m65fnCDOOIWBftfZB6c276l49oCBthY/vZhvzhf7mqc2qGVDk3pn5wlbOOIWCG1dky/GDnxifT+VSSbRWUj/AMpo6Wvp3jTL2qqq1k9icmHJuflA4hBtAWDF+2Ygfjtn/eBuXX4zVmK84nZRzwO44Zmnuqh163BORT9xsRawTRL8qbxCyrcdKUJ35Go6aqtLM4CpDhSmmYPEZKvd1FuXWFg9mdjaW8JBA7yWNaaNcS6rsLiG5ACm/WvUuBtJe7mxWctDicT20aC7ySATkN2Q7kW2RsjHMe80c0gngdK8xGRHQuVHERCz6T6Rjqua17WvDaHGKE1wnySCAdxQqsqjuyXSVNWEjvmc6Wefqifz/m9KfHtDJiLOSnLxSreSdUVFRlSu8dq1OycsTnPkYDRzGBznlznOeHP9J5JNAerLRRzYTeLnjRrIsX6WZ/lwrRxilcopzvYyLtsGAkEkEEggg1BGoOSFTsUWNgeAPLLn7vScT70JpYRNXuY91I1G09hMgdQVLg14I1BoC1w5wc+pY+8rbOAWOYC7XED5NdxodOgVXotijx2WzP38jGCfzmtAPXVpXCvaxeV2cNObxVIzfRNp7DcPXFNGGslkc12Pyy8ijiJnRtpUVaAxgdhyHpVyC7cFttQGGERwg744yXnnLpC6p58iurFdNc9cxzjvXasl1VA8nhpl1c4Q60nsWVGMVdszAu62Sefap+gPLO5lE+PYjlDVzpXH85xcejyiV6FYLtA9Gi6TYQFeMKj1bMZ1IJ2SMBZPwdxnzhl+dQ+5dizbB2Zo8wdQA9gWsaE5MQoprUXlWl4OCzZOzD6pp6a+zRWo7gs4+pj9RvwXUSUVsqK2RXMk/JQFywVryMfqhSNuuEfVs9UK6kV8uK8Edb5KvzfF9hvYmOuyM+gOyvuV1CHTTI6mc11yw/YAPvUL9noD9W3s+C7CSizlRi/BZVJLyZ+0bLQOGcbTu0C5Nt2GgcCOTb0Uy6hu6ltiE1zVhPD22LqtI8qm2GYw/Rl0dNMDi3ryNVDJdttjqYrZIeAeBJp+mCvU5rOHaiq5Vru0ZmnOaivTolpOpHcahUpy0asefPvi2s/KMgnbvq0xu4ecDz8FRve1We0NBkgns9ob5rmtbK078JIoS3eMsqrZ2+7wToOrPvqqM92jKlKaaVPflruVoVbeC0qaezM/cN6T0wR8q125x5NozpSrXseSOYAdIWpks74LFaHvcXSmJ7nPIFXPc2laDQVpQbhQJ93XeKjI9gHX/dWdrmYbFIB6boo+oyNJ7gVeHqexlU9KdzPXfDhijANBgb7Ahdeyx+Q3QZDh8Ei76grHKudXZmFpsUDw0AlpcSN+ZzNFHaIs869nsPen7ESE3dBxHKM9WR49inmHV15dnUuDil6zq4eWhWghBOa7FkhoMlUssfHPr9o3Lp2Zg0+CwpqzL1plmJSJjFIunT1QgxUJEoW6KipEqFawCUSoQosAJKJUIsAlElE5IQoaAEiVIoYDHBRyMqFMmkJacEy6djhW2z8Mh2dyqS2cc/eu3a41SnhqKCop43JFws2Owndale7wACToN4BdlvrT27s1S28Z+LQ0INbRG7pGCSnSMwurYDRx6Mu7PpCxe2lyRRW2zyxNwOmEpdStC5hYchurj3Zb03hop2MMQ7F7lhl0DfzISCIUGY0CF3DmnT/B6/FY5G/YnlHUaP8A+SvOOeZ9/bwXC/BlNR1sh4PZKOFHAtP8gWhtTCDv8dC4eKhaR0sPIdCKePhqr0Th48VVSytyOXuVxjaJVxZebuWYypVWYaf9KwCncPK6FpIclSJU2igIQhSAIQhAAhCEACEIQAJClSKGA1NcnkppWFRaFkQy6KhISCui9U5fAokpRN6bIbMzOtFn9u4/pLIeAtHfyR48y0cXFcDbk52TTzpRX9VvwTOGVmvx/JWu9BgiCEyN9AP7IXYsxC6OBsTbBFeeA6TMez9YeW3+Rw616Db4XVBqBvp3EhefXBdUU14hkzQ8BkjgCTTECCCaa0qeZb+W7omvD2MDXAFtWigI4EDI9Oveubi0mxug2rE9kYaCp9vxVvAooOCnCSsaSeohCdG7clokI4LSCs7lCVOTA5OBTsWigqRKkViBUJEqABCEIAEIQgASJUIAjKE4pKJeSJI3BVZW+P8AtW3KERpaSvsawdiFooFl/wAID6PsTeJmPYGD/kteY/HOsZt+ytosldGxzHrLov6T2JnDp9S/BSq7xJYwKCp7kJYXupkBTPhxSrqiZxbgfS9mbsQlH/zcR/KvQpYquzXndiaRellNci+UdXJSge1ekyDylzMUtRuk9BGMongHglATkqolmxqdRFEhaVpGLIHAJwCAEqZUSrAoQlVyBEqEIAEIQgAQhCABCEhUMBCkogoWT3JGkJKJya5YNW1LIKVyXne0dubPb6MeHMjjawkGox4nlwqOloW6tliE3kPxYCHBwDi3EHCmElprTflwG6oXmT7BHFeM8ULQ1jSwBudB9HESM+cntTWGV5JlKnwmvs7fJGe7ghQNqBQdGn90LoWFrmfu+b/9SzA5gPf1ExyAd5C9OeRipUVIrTfQUqacMx2ryC8pnQ2qKRtMQlbhBrTE5wpWnMRXrXqlhsRjBc8h8ryS94BFczhaASSGtBoBXid5SWKWpvSehdQkCVIs1FCcEwJ7VtSd2QxUqEJgqCEIQAIQhAAhCEACEIQAJClSFQ9gGoQUVWDJG1QUpTaLNvUkVpXlTp8V5Wp2n0xZ1NwMJz6NV6o0ZryaSP8AH7WP9557SSm8L8RnV+E1TKEeChUYXEtGfsQn7C+hwr/j+nhdn+WiBrpk9o3b81649eP7UyEYXClQ9jtN2IGo7F65Kc0hjHZjNLYdVBKQBKUg72NBGEqRqiopWq9B62Bj0JEqdKAhCEACEIQAIQhAAhCEAIhKkUMBpKYnlNI6OxLTRZDXHxqka/mTvGiaD0Jf5rliRq8olBF42s8JXdGYBC9WjXlV4PHzlamnQyd+Bh6z8V0cN8S/JjV2NFDEC0HmCFYidkKcBwQnhYw22bqAjn482S9hc5eM7Yuq0mmdBp1+5ewR+a3na3fzBIY3wM0diYFBckb44ocEk3obChSBRBqkU0dyGSBKmhOTqKAhCFIAhCEACEIQAIQhAAkKVNKrIBCmlOKaUvNFkMJTMWfH2KWiifqlHF3LomiXkspBvO1PO6Vw6wA34L1phzXj88BbeFqrvtEp5qHC8dxXTwu6/JjV2No73D2BCIWjCKncEqeMTz/aetchUE069aU6l6tDan42MkjMZLaA1Dmue0Zta5vMCfKDSQNMjTynaaWh0Boe+lV7DaBiIBAyo4Hgc8x1EjrKRxm5tR2JHkjPx2JzXVVeR9MterNSRFI31sb20uTUT2hMCkC1pLUzY6iEBKmioJEqRSAJUiVAAhCEACEIQAJpTk0qs9gEqmOKemlK1LtFkNULyKqYKtKeGaVNIlhrs15dfkhF6Whrj6UZHChhbT2Ldtt7n1EbS1wJaS8Uax2h/Tp+bllqF5re90/JrfIwyPlMjY5cbziccQcHEmlMi09S6WDd5oyrKyNvZW1Y08w/slVWzSUY0V3D2IXRaFrmJ2khq5rR6T4wOlxa1exWrVeVWyIvtVmaM62iCteAkDvYCV6vaDmfBXOxj1GaJVnNTXo/spLM8no7FRlfmaZ04qxZzWhPj4hc5PUccfSdBpUrSo42p7U1S03FWPSpEqaRQEiVIpAEqRKgAQhCABCEIAE0pU0lUm7IBCmFOJUZdRJVWvwXQO51BJ07lMXeKqpOfHjRYKxrBEEVGNDQdNTxO89JNVi9vh+OWZ290Bb6kmX85WulcQderX3rMfhAH0lhedMNoYTSmf0ZHv7E3g5fqIMRH0FmOhAI4DuyQm2YDCKn2fFIu0cw5l3NMl6WZoHml8hPMxjgK9bgF6NaDqsTsY3FeEzvsQkV53vb/QVrrU8U3dfUuRi5eofw8bpFGU5ilPerFnk4inf3+NVSleCTkPHHJSQPNOPA/wDW5c/q1Oi4ek7cL1M1ypWd9RXToVkHwU3B6CM46lgFOUEbujtUgcmIVOTFoehCFsQCEIQAIQhAAhCEACY5OKjJWNWStYlCFNJSuKhe7JJVJWNEhZHAarnTyAdfNVPnnHHuVCa0dFewpdyuNU6Yk0wB5/HD+y5e2MJksQfQVhla/wDUPkO1/Sr1KRzyTqfaFbl+ksdqZqeRlH8Jw+zuV6ErVC9eH6ZxI31AIO4JFyrstv0TK64RxSr05wzubA22PHaq4hISweYcOFuI5OAw1q45V3Lt3nbAK5jfvXE2EbgsckmnKTPNfzWhrW99e1U7yjnnD3RODY2Ghc6ubsjha0a6jM5ZhcLEtynZHVw6UY9TJflvla05t3joXSitoOjs+6qz10XfFPVrLa5soBxMfGCOFW+Vmyu8ddF0Dsvbm0LHwTdDnRO7CCO9Y5DexusRbdGistr46caghX2WhYWWW2w/lLJNlvY3lx/8sRp0hM/xTgHltfHxxtfH/MAhKcd0Q3Tnrc9FjtCstlC89s218J9NvSOC6Nn2ti0x5dSsqtjOVBPZm2DktVmYtpYj9Y3uPcM1aZtHDSuId/uW8cQvLMXQl4O5VLVcht+wn0h2/FSNvaM+kFfPjyVyZ8HSqhc43pH9odyZ87M3Ob6w76FHcRDKlwdSqSq5vzoz7TfWB96a+9GDfn2qksSgVGR0iVG7pXMlvmNurgPG7Jc+faeIb/AS9Sp1F1SkaBxyVK0SmnxWbtO10VaY2t6SFQl2vs+nKNcToG5nqpvWLV9jaFNR3Z3ppaHUdRVGWcCtPcNe+vxXKN4zSGkNktLyd5ic1vrSYW96jvRlqiYHT8lZ2nRrnB8hO/CyMEHXWtBXVRky3sb50FodJ9ryzJFeffuNOK6twTcpyjPtMI7RTTrWIs91W2RmNvJuNfMza9zOZxOGvNWnOu7sleGCRxlcIw0Evx0bhDdcROlM+hTCLjJPwROXVFr6GcuiphZlWgp2GnuQq09qAfJyB5SIySFjmkgFjnuIoDnlWnUhd+NV9K0OK4ammuWYsuuLnfKeP1jt66bYxFYmue+oc0Pw0bh+kplU0pmfOJA6AlhuDDC2AWlpY2uGseebi45gjiVbdYJOTZGLXGGta1orDU0aABni5lypats6STSSML/hpkUjLR8px5k1s78RZroc+UA3tyqKgcDs7qvJ72VFHFrsJLT5JIzqOYihHTzKodnKPbIZ43ljmO/J0JGJuVa79OtdGKMOt0wD3RtMbahuGlQ6jcnNPE5qHd7slS6fB0Ir1c3JwKtC927/AGb0+O7hQAuL+dwbX+EAJXXeFK615KOVN7ogfNZ31D42O41YHV7QqZuK7n1HyaD92G+wBdE3W1RPugK3XU4ItT5ObJsbd7s+Sp+jJI32OUP+BLFWo5Uftn+81XaZdmEZOKG3cRv4+KqvU/MQ08SOJJsLYz6czeiY+/xmo27BWcVAntFD/uN/oXdF3/nHtT/kX53T2ouvMQv9xnhsHFutNpH67P6VI3YSImptNpP7QDn1DVoPkmXnHhr44JnyE7ncfHeo6o+0i/3HGbsNZxrLaD0y7uFQKoGwdirU8qf27/c5dkXcePjNN+bjud2lT1W+UNPccxux1gGRYT0yyHuxKRmzl3N+oiO/MYv5lfN2nj43qI3S7iP77kdcvESbQ8yGQ3fYWGrIIQeIjFe2itstsTR5DWjKuQp7FX+ZvzvHOpG3aAKV4dyq6lRfQtalyUbZtOGhxwy0bWpEUh3aA4ab9SQOdYK99mprT+MvleZpTRkIb5LWagY8VQ1o1NMyedbjaOy8nZ3uxVqYm9TpWA9xXLv65uXdDG4mFjGPcHOwyB5JjyDQcqUqa01FK50i873B9OyLFwWR0TWxPwvqDXqoHAjh5Q7eZQ26zxxW9jWMa1ro2OLQ0YRnI3JtKDzB2qO7bv5BxLLTDXSph3cKhwVqaxulmE3LwlzWtb+TdSjS4jLHxeVnbSyZolLqu0Yfax0Ztk3JsAaHYaN8kYmgNfkMvODkq679g6lznWoFznOe48mM3OJcd/EoTSrLkWyZcFaxXzPLJyTLMS/CXYcTWmgoHHM0yqNFZtc9qZTHZiypoCZGEV3Dz6Cu6u/JOvS63Y+VjJZIw1a7eDx+I0OaoWm/pnYhKwjQVjFYy0Ur5NSQSTnn2K9bDOGyuTSxHVu7HQuSac2ljZWckwHlHVeymFnlN0O92EdZ4K+22nlnyfawtz4Crj/OOxeeWqwtnIrLBEK+k9rSK/mNqfZ0rQXZNZLPGIxanPYN1DIA45ktwMyz3V370tOn6bR3NoVLyvJm0dfZpwyyz3+Pckdfxrvr2aeO5ZC0bUWcU5KGeYjjSNvbmdw3KuzaycEFlgjaDoXuc/2AcFWOGrPwTKvRRvRfjtD0GvMn/O0h3EjoPtWHO0tvIyhs7Cf9t9f4pKcdVA++7zOkwbXhC004ZkLVYKuzJ4mlwegG9JR6J7N/jwE116S1phdv9Hs8c686+VXk4+VapB0YWa7hRvjJRSxW5wP41OP2h9xFFbsau1yndU+D0j5wlI0O7dTfxorAtMw9Eu03ZeNF5XFd9t/1U5P/ALX07cWqjtdx2s5maQ8xe/8Aq8cFPYVPLI7qHB6v8rl+wRru6VJFb30zaezo3LyCKwW1uk87eiZ47j1K4y1Xg0gC0Wjf6VfaTUIeAn4Yd1Dg9WbeT6aOBrTTfvTDerh6J46HxkvMZLwvJutrk19JsZ5jU0ySx37eejZ8fGsLHcd5brmqvB1eSe4p8HpUt+EAE7+rn+KjN/c/Ejx1grz2XaW8mkV5N3GsLchurTDrlvTWbU3gTR0FlPPyJA048oFWWErclo16XB6D8/ngDX+wqE359NBu7N+ixI2ktmhscBpQikb29GfKprtpLUP8nZzSnmvkru4krHta5oq9Hg0t9WyaaJ0UUTpHvLDQFrWsDXMfUlxFT5NAAqtqvEWizNMUjRLETWJz2hxyo5tC4UdlXpbTflxm7V4c5bI9h+1HICOmjwM8hvzXFv8AdYrRJysZkilrV7XQuc13OQ2tHc+/pzV40pbTX9hKrF6xZfsN6zSuwxxTOdSpAoAOsmitW29JbO5jZo3Rlwq0ENqQDQmoJG+ipWbapsTQ1sbnYfNLHOhzOlcq003FR2CKS0ycpaHPe7NrMflUbUkCpGmZWlPDqT1Vis8Q47O52I7ymcMTYZCDoQDTuKVaiy2ZwY0AkAAUAOVO1CY/58fqZd3I7PItOrQd+gTDYIjWsUZ/UHwQhO3dhSwjbpg15CL9234Kf5os/wBxD+7b8EIVLsmw4XRBX8hF+7b8FZjsEQ0jjH6g+CEIuybIRt2w1ryUdTqcDfgpRYYvu2eqPgkQouybIeLBF91H6g+CU3fEfqo/UHwQhHUy1kKLBENI4/UHwWR/CA0RtjweRVslcPk6BtNOkpUITdyGkeP/AIPr1nklnEk0rwMFA6RzqflNKlfQN0WRjoIiWMJMbCSWg1q0VqhCLuwNK5Z+bIfuYvUb8E75BF91H6g+CEKLsmyHCxR1rybK/oj4J3yZn2G+qEIRdhZDPkMX3bPVHwS/I4/u2eqPghCLk2G/N8X3UfqN+CYbrgP1MX7tvwQhQArbshGkMQ6GN+Cf8hj+7Z6o+CEIAk5Fv2R2BCEKbgf/2Q=="/>
          <p:cNvSpPr>
            <a:spLocks noChangeAspect="1" noChangeArrowheads="1"/>
          </p:cNvSpPr>
          <p:nvPr/>
        </p:nvSpPr>
        <p:spPr bwMode="auto">
          <a:xfrm>
            <a:off x="1679575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endParaRPr lang="en-US" altLang="en-US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9227" name="Rectangle 11"/>
          <p:cNvSpPr>
            <a:spLocks noChangeArrowheads="1"/>
          </p:cNvSpPr>
          <p:nvPr/>
        </p:nvSpPr>
        <p:spPr bwMode="auto">
          <a:xfrm>
            <a:off x="0" y="0"/>
            <a:ext cx="12192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zh-TW" sz="1600" b="1" dirty="0">
              <a:solidFill>
                <a:srgbClr val="FFFF00"/>
              </a:solidFill>
              <a:ea typeface="KaiTi" panose="02010609060101010101" pitchFamily="49" charset="-122"/>
            </a:endParaRP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zh-TW" altLang="en-US" sz="3200" b="1" dirty="0">
                <a:solidFill>
                  <a:schemeClr val="bg1"/>
                </a:solidFill>
                <a:latin typeface="PMingLiU" pitchFamily="18" charset="-120"/>
              </a:rPr>
              <a:t>神的同在帶來拯救：讓我們的內在生命不再沮喪和煩燥</a:t>
            </a:r>
            <a:endParaRPr lang="en-US" altLang="zh-TW" sz="3200" b="1" dirty="0">
              <a:solidFill>
                <a:schemeClr val="bg1"/>
              </a:solidFill>
              <a:latin typeface="PMingLiU" pitchFamily="18" charset="-120"/>
            </a:endParaRPr>
          </a:p>
          <a:p>
            <a:pPr eaLnBrk="1" hangingPunct="1">
              <a:spcBef>
                <a:spcPct val="0"/>
              </a:spcBef>
            </a:pPr>
            <a:r>
              <a:rPr lang="zh-TW" altLang="en-US" sz="3200" b="1" dirty="0">
                <a:solidFill>
                  <a:schemeClr val="bg1"/>
                </a:solidFill>
                <a:latin typeface="PMingLiU" pitchFamily="18" charset="-120"/>
              </a:rPr>
              <a:t> 神的話語：使人不迷失，為心靈點亮方向（詩</a:t>
            </a:r>
            <a:r>
              <a:rPr lang="en-US" altLang="zh-TW" sz="3200" b="1" dirty="0">
                <a:solidFill>
                  <a:schemeClr val="bg1"/>
                </a:solidFill>
                <a:latin typeface="PMingLiU" pitchFamily="18" charset="-120"/>
              </a:rPr>
              <a:t>119:105</a:t>
            </a:r>
            <a:r>
              <a:rPr lang="zh-TW" altLang="en-US" sz="3200" b="1" dirty="0">
                <a:solidFill>
                  <a:schemeClr val="bg1"/>
                </a:solidFill>
                <a:latin typeface="PMingLiU" pitchFamily="18" charset="-120"/>
              </a:rPr>
              <a:t>）</a:t>
            </a:r>
            <a:endParaRPr lang="en-US" altLang="zh-TW" sz="3200" b="1" dirty="0">
              <a:solidFill>
                <a:schemeClr val="bg1"/>
              </a:solidFill>
              <a:latin typeface="PMingLiU" pitchFamily="18" charset="-120"/>
            </a:endParaRPr>
          </a:p>
          <a:p>
            <a:pPr eaLnBrk="1" hangingPunct="1">
              <a:spcBef>
                <a:spcPct val="0"/>
              </a:spcBef>
            </a:pPr>
            <a:r>
              <a:rPr lang="zh-TW" altLang="en-US" sz="3200" b="1" dirty="0">
                <a:solidFill>
                  <a:schemeClr val="bg1"/>
                </a:solidFill>
                <a:latin typeface="PMingLiU" pitchFamily="18" charset="-120"/>
              </a:rPr>
              <a:t> 神的安慰：在憂悶中重新得力，不被情緒壓倒（詩</a:t>
            </a:r>
            <a:r>
              <a:rPr lang="en-US" altLang="zh-TW" sz="3200" b="1" dirty="0">
                <a:solidFill>
                  <a:schemeClr val="bg1"/>
                </a:solidFill>
                <a:latin typeface="PMingLiU" pitchFamily="18" charset="-120"/>
              </a:rPr>
              <a:t>34:18</a:t>
            </a:r>
            <a:r>
              <a:rPr lang="zh-TW" altLang="en-US" sz="3200" b="1" dirty="0">
                <a:solidFill>
                  <a:schemeClr val="bg1"/>
                </a:solidFill>
                <a:latin typeface="PMingLiU" pitchFamily="18" charset="-120"/>
              </a:rPr>
              <a:t>）</a:t>
            </a:r>
            <a:endParaRPr lang="en-US" altLang="zh-TW" sz="3200" b="1" dirty="0">
              <a:solidFill>
                <a:schemeClr val="bg1"/>
              </a:solidFill>
              <a:latin typeface="PMingLiU" pitchFamily="18" charset="-120"/>
            </a:endParaRPr>
          </a:p>
          <a:p>
            <a:pPr eaLnBrk="1" hangingPunct="1">
              <a:spcBef>
                <a:spcPct val="0"/>
              </a:spcBef>
            </a:pPr>
            <a:r>
              <a:rPr lang="zh-TW" altLang="en-US" sz="3200" b="1" dirty="0">
                <a:solidFill>
                  <a:schemeClr val="bg1"/>
                </a:solidFill>
                <a:latin typeface="PMingLiU" pitchFamily="18" charset="-120"/>
              </a:rPr>
              <a:t> 神的保護：在危難中不被吞噬，祂與我們同在（詩</a:t>
            </a:r>
            <a:r>
              <a:rPr lang="en-US" altLang="zh-TW" sz="3200" b="1" dirty="0">
                <a:solidFill>
                  <a:schemeClr val="bg1"/>
                </a:solidFill>
                <a:latin typeface="PMingLiU" pitchFamily="18" charset="-120"/>
              </a:rPr>
              <a:t>23:4</a:t>
            </a:r>
            <a:r>
              <a:rPr lang="zh-TW" altLang="en-US" sz="3200" b="1" dirty="0">
                <a:solidFill>
                  <a:schemeClr val="bg1"/>
                </a:solidFill>
                <a:latin typeface="PMingLiU" pitchFamily="18" charset="-120"/>
              </a:rPr>
              <a:t>）</a:t>
            </a:r>
            <a:endParaRPr lang="en-US" altLang="zh-TW" sz="3200" b="1" dirty="0">
              <a:solidFill>
                <a:schemeClr val="bg1"/>
              </a:solidFill>
              <a:latin typeface="PMingLiU" pitchFamily="18" charset="-120"/>
            </a:endParaRPr>
          </a:p>
          <a:p>
            <a:pPr eaLnBrk="1" hangingPunct="1">
              <a:spcBef>
                <a:spcPct val="0"/>
              </a:spcBef>
            </a:pPr>
            <a:r>
              <a:rPr lang="zh-TW" altLang="en-US" sz="3200" b="1" dirty="0">
                <a:solidFill>
                  <a:schemeClr val="bg1"/>
                </a:solidFill>
                <a:latin typeface="PMingLiU" pitchFamily="18" charset="-120"/>
              </a:rPr>
              <a:t> 神的同</a:t>
            </a:r>
            <a:r>
              <a:rPr lang="zh-TW" altLang="en-US" sz="3200" b="1" dirty="0" smtClean="0">
                <a:solidFill>
                  <a:schemeClr val="bg1"/>
                </a:solidFill>
                <a:latin typeface="PMingLiU" pitchFamily="18" charset="-120"/>
              </a:rPr>
              <a:t>在帶來</a:t>
            </a:r>
            <a:r>
              <a:rPr lang="zh-TW" altLang="en-US" sz="3200" b="1" dirty="0">
                <a:solidFill>
                  <a:schemeClr val="bg1"/>
                </a:solidFill>
                <a:latin typeface="PMingLiU" pitchFamily="18" charset="-120"/>
              </a:rPr>
              <a:t>確據：知道祂掌權，我們有平靜安穩（詩</a:t>
            </a:r>
            <a:r>
              <a:rPr lang="en-US" altLang="zh-TW" sz="3200" b="1" dirty="0">
                <a:solidFill>
                  <a:schemeClr val="bg1"/>
                </a:solidFill>
                <a:latin typeface="PMingLiU" pitchFamily="18" charset="-120"/>
              </a:rPr>
              <a:t>46:1</a:t>
            </a:r>
            <a:r>
              <a:rPr lang="zh-TW" altLang="en-US" sz="3200" b="1" dirty="0">
                <a:solidFill>
                  <a:schemeClr val="bg1"/>
                </a:solidFill>
                <a:latin typeface="PMingLiU" pitchFamily="18" charset="-120"/>
              </a:rPr>
              <a:t>）</a:t>
            </a:r>
            <a:endParaRPr lang="en-US" altLang="zh-TW" sz="3200" b="1" dirty="0">
              <a:solidFill>
                <a:schemeClr val="bg1"/>
              </a:solidFill>
              <a:latin typeface="PMingLiU" pitchFamily="18" charset="-120"/>
            </a:endParaRPr>
          </a:p>
          <a:p>
            <a:pPr eaLnBrk="1" hangingPunct="1">
              <a:spcBef>
                <a:spcPct val="0"/>
              </a:spcBef>
            </a:pPr>
            <a:endParaRPr lang="en-US" altLang="zh-TW" sz="3200" b="1" dirty="0">
              <a:solidFill>
                <a:schemeClr val="bg1"/>
              </a:solidFill>
              <a:latin typeface="PMingLiU" pitchFamily="18" charset="-12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TW" sz="3200" b="1" dirty="0">
                <a:solidFill>
                  <a:schemeClr val="bg1"/>
                </a:solidFill>
                <a:latin typeface="PMingLiU" pitchFamily="18" charset="-120"/>
              </a:rPr>
              <a:t>    -</a:t>
            </a:r>
            <a:r>
              <a:rPr lang="zh-TW" altLang="en-US" sz="3200" b="1" dirty="0">
                <a:solidFill>
                  <a:schemeClr val="bg1"/>
                </a:solidFill>
                <a:latin typeface="PMingLiU" pitchFamily="18" charset="-120"/>
              </a:rPr>
              <a:t> 詩人等候神 </a:t>
            </a:r>
            <a:r>
              <a:rPr lang="en-US" altLang="zh-TW" sz="3200" b="1" dirty="0">
                <a:solidFill>
                  <a:schemeClr val="bg1"/>
                </a:solidFill>
                <a:latin typeface="PMingLiU" pitchFamily="18" charset="-120"/>
              </a:rPr>
              <a:t>《</a:t>
            </a:r>
            <a:r>
              <a:rPr lang="zh-TW" altLang="en-US" sz="3200" b="1" dirty="0">
                <a:solidFill>
                  <a:schemeClr val="bg1"/>
                </a:solidFill>
                <a:latin typeface="PMingLiU" pitchFamily="18" charset="-120"/>
              </a:rPr>
              <a:t>在盼望中等候） </a:t>
            </a:r>
            <a:endParaRPr lang="en-US" altLang="zh-TW" sz="3200" b="1" dirty="0">
              <a:solidFill>
                <a:schemeClr val="bg1"/>
              </a:solidFill>
              <a:latin typeface="PMingLiU" pitchFamily="18" charset="-12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TW" sz="3200" b="1" dirty="0">
                <a:solidFill>
                  <a:schemeClr val="bg1"/>
                </a:solidFill>
                <a:latin typeface="PMingLiU" pitchFamily="18" charset="-120"/>
              </a:rPr>
              <a:t>       * </a:t>
            </a:r>
            <a:r>
              <a:rPr lang="zh-TW" altLang="en-US" sz="3200" b="1" dirty="0">
                <a:solidFill>
                  <a:schemeClr val="bg1"/>
                </a:solidFill>
                <a:latin typeface="PMingLiU" pitchFamily="18" charset="-120"/>
              </a:rPr>
              <a:t>等候的時候：讚美神（學習感恩、讚美）</a:t>
            </a:r>
            <a:r>
              <a:rPr lang="en-US" altLang="zh-TW" sz="3200" b="1" dirty="0">
                <a:solidFill>
                  <a:schemeClr val="bg1"/>
                </a:solidFill>
                <a:latin typeface="PMingLiU" pitchFamily="18" charset="-120"/>
              </a:rPr>
              <a:t>     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zh-TW" altLang="en-US" sz="3200" b="1" dirty="0">
                <a:solidFill>
                  <a:schemeClr val="bg1"/>
                </a:solidFill>
                <a:latin typeface="PMingLiU" pitchFamily="18" charset="-120"/>
              </a:rPr>
              <a:t>    </a:t>
            </a:r>
            <a:r>
              <a:rPr lang="en-US" altLang="zh-TW" sz="3200" b="1" dirty="0">
                <a:solidFill>
                  <a:schemeClr val="bg1"/>
                </a:solidFill>
                <a:latin typeface="PMingLiU" pitchFamily="18" charset="-120"/>
              </a:rPr>
              <a:t>     - </a:t>
            </a:r>
            <a:r>
              <a:rPr lang="zh-TW" altLang="en-US" sz="3200" b="1" dirty="0">
                <a:solidFill>
                  <a:schemeClr val="bg1"/>
                </a:solidFill>
                <a:latin typeface="PMingLiU" pitchFamily="18" charset="-120"/>
              </a:rPr>
              <a:t>在個人的</a:t>
            </a:r>
            <a:r>
              <a:rPr lang="en-US" altLang="zh-TW" sz="3200" b="1" dirty="0">
                <a:solidFill>
                  <a:schemeClr val="bg1"/>
                </a:solidFill>
                <a:latin typeface="PMingLiU" pitchFamily="18" charset="-120"/>
              </a:rPr>
              <a:t>/</a:t>
            </a:r>
            <a:r>
              <a:rPr lang="zh-TW" altLang="en-US" sz="3200" b="1" dirty="0">
                <a:solidFill>
                  <a:schemeClr val="bg1"/>
                </a:solidFill>
                <a:latin typeface="PMingLiU" pitchFamily="18" charset="-120"/>
              </a:rPr>
              <a:t>群體的  敬拜  經歷神同在 </a:t>
            </a:r>
            <a:endParaRPr lang="en-US" altLang="zh-TW" sz="3200" b="1" dirty="0">
              <a:solidFill>
                <a:schemeClr val="bg1"/>
              </a:solidFill>
              <a:latin typeface="PMingLiU" pitchFamily="18" charset="-12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zh-TW" sz="3200" b="1" dirty="0">
              <a:solidFill>
                <a:schemeClr val="bg1"/>
              </a:solidFill>
              <a:latin typeface="PMingLiU" pitchFamily="18" charset="-120"/>
            </a:endParaRPr>
          </a:p>
          <a:p>
            <a:pPr eaLnBrk="1" hangingPunct="1">
              <a:spcBef>
                <a:spcPct val="0"/>
              </a:spcBef>
            </a:pPr>
            <a:endParaRPr lang="en-US" altLang="zh-TW" sz="1000" b="1" dirty="0">
              <a:solidFill>
                <a:srgbClr val="FFFF00"/>
              </a:solidFill>
              <a:ea typeface="KaiTi" panose="02010609060101010101" pitchFamily="49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2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2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2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2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922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922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 hidden="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smtClean="0">
                <a:solidFill>
                  <a:schemeClr val="bg1"/>
                </a:solidFill>
              </a:rPr>
              <a:t>下</a:t>
            </a:r>
            <a:endParaRPr lang="en-US" altLang="en-US" smtClean="0">
              <a:solidFill>
                <a:schemeClr val="bg1"/>
              </a:solidFill>
            </a:endParaRPr>
          </a:p>
        </p:txBody>
      </p:sp>
      <p:sp>
        <p:nvSpPr>
          <p:cNvPr id="29699" name="Rectangle 3"/>
          <p:cNvSpPr>
            <a:spLocks noChangeArrowheads="1"/>
          </p:cNvSpPr>
          <p:nvPr/>
        </p:nvSpPr>
        <p:spPr bwMode="auto">
          <a:xfrm>
            <a:off x="2133600" y="228600"/>
            <a:ext cx="75438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 typeface="Arial" panose="020B0604020202020204" pitchFamily="34" charset="0"/>
              <a:buNone/>
            </a:pPr>
            <a:endParaRPr lang="en-US" altLang="zh-TW" sz="4400" b="1">
              <a:solidFill>
                <a:srgbClr val="92D050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sp>
        <p:nvSpPr>
          <p:cNvPr id="29700" name="Rectangle 4"/>
          <p:cNvSpPr>
            <a:spLocks noChangeArrowheads="1"/>
          </p:cNvSpPr>
          <p:nvPr/>
        </p:nvSpPr>
        <p:spPr bwMode="auto">
          <a:xfrm>
            <a:off x="2667000" y="762000"/>
            <a:ext cx="9144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zh-TW" altLang="en-US" sz="4000" b="1">
                <a:solidFill>
                  <a:srgbClr val="FF0000"/>
                </a:solidFill>
              </a:rPr>
              <a:t> </a:t>
            </a:r>
            <a:r>
              <a:rPr lang="en-US" altLang="zh-TW" sz="4000" b="1">
                <a:solidFill>
                  <a:srgbClr val="FF0000"/>
                </a:solidFill>
              </a:rPr>
              <a:t> </a:t>
            </a:r>
            <a:endParaRPr lang="en-US" altLang="zh-TW" sz="4400" b="1">
              <a:solidFill>
                <a:srgbClr val="92D050"/>
              </a:solidFill>
            </a:endParaRPr>
          </a:p>
        </p:txBody>
      </p:sp>
      <p:sp>
        <p:nvSpPr>
          <p:cNvPr id="29701" name="Rectangle 6"/>
          <p:cNvSpPr>
            <a:spLocks noChangeArrowheads="1"/>
          </p:cNvSpPr>
          <p:nvPr/>
        </p:nvSpPr>
        <p:spPr bwMode="auto">
          <a:xfrm>
            <a:off x="1752600" y="304800"/>
            <a:ext cx="8610600" cy="6172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98525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99060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898525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990600" algn="l"/>
              </a:tabLst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898525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99060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898525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990600" algn="l"/>
              </a:tabLst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898525">
              <a:spcBef>
                <a:spcPct val="20000"/>
              </a:spcBef>
              <a:buFont typeface="Arial" panose="020B0604020202020204" pitchFamily="34" charset="0"/>
              <a:buChar char="»"/>
              <a:tabLst>
                <a:tab pos="990600" algn="l"/>
              </a:tabLst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8985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990600" algn="l"/>
              </a:tabLst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8985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990600" algn="l"/>
              </a:tabLst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8985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990600" algn="l"/>
              </a:tabLst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8985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990600" algn="l"/>
              </a:tabLst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9BBB59"/>
              </a:buClr>
              <a:buFont typeface="Arial" panose="020B0604020202020204" pitchFamily="34" charset="0"/>
              <a:buNone/>
            </a:pPr>
            <a:endParaRPr lang="en-US" altLang="zh-TW" sz="3600" b="1">
              <a:solidFill>
                <a:srgbClr val="000000"/>
              </a:solidFill>
              <a:latin typeface="PMingLiU" pitchFamily="18" charset="-120"/>
            </a:endParaRPr>
          </a:p>
        </p:txBody>
      </p:sp>
      <p:sp>
        <p:nvSpPr>
          <p:cNvPr id="29702" name="Rectangle 15"/>
          <p:cNvSpPr>
            <a:spLocks noChangeArrowheads="1"/>
          </p:cNvSpPr>
          <p:nvPr/>
        </p:nvSpPr>
        <p:spPr bwMode="auto">
          <a:xfrm>
            <a:off x="1524000" y="2590800"/>
            <a:ext cx="5943600" cy="184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898525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99060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898525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990600" algn="l"/>
              </a:tabLst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898525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99060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898525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990600" algn="l"/>
              </a:tabLst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898525">
              <a:spcBef>
                <a:spcPct val="20000"/>
              </a:spcBef>
              <a:buFont typeface="Arial" panose="020B0604020202020204" pitchFamily="34" charset="0"/>
              <a:buChar char="»"/>
              <a:tabLst>
                <a:tab pos="990600" algn="l"/>
              </a:tabLst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8985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990600" algn="l"/>
              </a:tabLst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8985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990600" algn="l"/>
              </a:tabLst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8985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990600" algn="l"/>
              </a:tabLst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8985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990600" algn="l"/>
              </a:tabLst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Ø"/>
            </a:pPr>
            <a:endParaRPr lang="en-US" altLang="zh-TW" sz="3800" b="1">
              <a:solidFill>
                <a:srgbClr val="FFFFFF"/>
              </a:solidFill>
              <a:latin typeface="PMingLiU" pitchFamily="18" charset="-120"/>
            </a:endParaRP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Ø"/>
            </a:pPr>
            <a:endParaRPr lang="en-US" altLang="zh-TW" sz="3800" b="1">
              <a:solidFill>
                <a:srgbClr val="FFFFFF"/>
              </a:solidFill>
              <a:latin typeface="PMingLiU" pitchFamily="18" charset="-120"/>
            </a:endParaRP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Ø"/>
            </a:pPr>
            <a:endParaRPr lang="en-US" altLang="zh-TW" sz="3800" b="1">
              <a:solidFill>
                <a:srgbClr val="FFFFFF"/>
              </a:solidFill>
              <a:latin typeface="PMingLiU" pitchFamily="18" charset="-120"/>
            </a:endParaRPr>
          </a:p>
        </p:txBody>
      </p:sp>
      <p:sp>
        <p:nvSpPr>
          <p:cNvPr id="29703" name="AutoShape 2" descr="data:image/jpeg;base64,/9j/4AAQSkZJRgABAQAAAQABAAD/2wCEAAkGBxQTEhQUExQVFBUXFhQUGBgYFxwVFxwUFxgWFxQXGBcYHSggHRolHhQWITEhJSkrLi4uFx8zODMsNygtLisBCgoKDg0OGxAQGzQlHyQ0LCwsLDQ1LSwsLCwsLCwsLCwsLCwsLCwsLCwsLCwsLCwsLCwsLCwsLCwsLCwsLCwsLP/AABEIAQIAwwMBIgACEQEDEQH/xAAcAAABBQEBAQAAAAAAAAAAAAAAAQIDBAYFBwj/xABKEAABAwEFAwcHBgwGAwEAAAABAAIDEQQFEiExBkFRE2FxgZGh8CIyQpKxwdEUFSNDUlMHJDNicoKDk6Ky0uEWRFRjwvE0c6Ml/8QAGgEAAgMBAQAAAAAAAAAAAAAAAAQBAgMFBv/EAC0RAAIBAgUDAgUFAQAAAAAAAAABAgMRBBMhMVESFEEiUjJCYWKBI5GxwfAV/9oADAMBAAIRAxEAPwDrXptTaGHCySRz/sgmtOfgOdcC2bT3ifr5G03NJr2+8rZXbs7yTXVls5c4nE84iTwGoyAyp1pXbKtcSTLC6oFG+WGjnydU9aWliJOWmwxHDpLXc49wX6LR5DrxtkMg9BxY6vEtdgz6Dmu867rQ78lerzXdIzPtY4HuXLdslERJG2JrpmMxCVmKjSa4C5xdk8Ec9adK1dz3SJYIpKkFzGP7QDn2qjq1L+gMuHzaHD+QXq05WqKQZ/WuaexzSFXtPzu30JX87JWOB6sQIWx+ZHDR3tT/AJtkGju+qssRXW8SroUntIwpvC8waGG2dIqfYSj5/trT5cVsA54pAO0NW/is0w9P2Kdscu8jxotFiqnsM3QivmPNH7Xytze60M4Yg4DvA71BHt0f9Q7rcfYvVAyTfTtSGzuOuE9Iqp7mfsIyl7jzSLbzIfTH1v6lJNtu7Tlmj9pXryXo4sh4M9VNmu5rtY4ndLAfaFbuZ+z/AH7lXS+p5k7bGX78nfq4JY9tZNOVPW46dQXoLtnoDkbPZz+yZ8EN2egH+Ws1P/Uz+nxVHdz9n+/cMle48/fto8fWud+i85fw14dqpnbWSpAlfXf5bhTmoXL0z5gh/wBNZv3TPgrUNgDfNZG0jSjQPYFbu5+IfwRkfceZRbU2pw8ltof+iXur6tVZjvK8XnyYLXpvxxivD6QtXozo5eIUDrLMdXdSyli6viBpHDx8yMWx96nSGUdMzB7Zapklkvd3piMc9op7C5bQXa86uQ66DXzslTuMQ/lL5FLzIxTrst7RWa8Qz9B0kzupoAqehUr7vaKBmH5ZbZpnDyRjfC1o+0Rv6Kr0B91sja57s8LXOJpnQCuXYsjemx1kkdyjy91qkFcPKYWjycz5uUbQKVHMNSozKl/WT0U18Opm7ktM0lTJbLUKakTEUGueLJW7Vedos8uA2p0zTTC9r3UqdGvBJwvyJpvGamj2KtMTgYJY6bw9+IdIowU71pPkszrO6CSCJ7HNwnDLTPUOaOT84GhHOqxrSjLXYvOjGUdFZlez33VoxSOrTPM/FC4cNw21rQ0tjJA1x6/wITvc0xbJqFL5xtAcGGCbFnlhJOWZ0GalF9WgAg2ef92ezRdS93PE0Tz+LymShAdyrRUElhNGgtd5p6V0rZHCxxllbysThmA53k0r5XJ4g1w0Byrv5lzUo2HnOS2OXcN9SF8jnsdGBE6uNuGpa5lBnwxO7Vo9h76xWdkToLRGY2gYnxEMIPm4HbxQhYo2yzTukihBZI8+Y2IsDYWk4iXAU0rvzOELXNvR4aGhpyFOYAaeOZRmZeyIcMw2PKJDIspZZ53VyOtfgFOZ5iaUooeKnYr231NHy3iiTllnAZtTQde5Ry22nnTwt6XgdWvMqPEVQyI8mn5fnCaLRzrJvv6BuRtdmG78q34qH/Edmrh+VwdTq+zsRm1mRlR5Npy6DP0LEv2osrf8y07vJY91D+q1R/4ssx0mkd0Qy8/Fqtm1QyY8m65fnCDOOIWBftfZB6c276l49oCBthY/vZhvzhf7mqc2qGVDk3pn5wlbOOIWCG1dky/GDnxifT+VSSbRWUj/AMpo6Wvp3jTL2qqq1k9icmHJuflA4hBtAWDF+2Ygfjtn/eBuXX4zVmK84nZRzwO44Zmnuqh163BORT9xsRawTRL8qbxCyrcdKUJ35Go6aqtLM4CpDhSmmYPEZKvd1FuXWFg9mdjaW8JBA7yWNaaNcS6rsLiG5ACm/WvUuBtJe7mxWctDicT20aC7ySATkN2Q7kW2RsjHMe80c0gngdK8xGRHQuVHERCz6T6Rjqua17WvDaHGKE1wnySCAdxQqsqjuyXSVNWEjvmc6Wefqifz/m9KfHtDJiLOSnLxSreSdUVFRlSu8dq1OycsTnPkYDRzGBznlznOeHP9J5JNAerLRRzYTeLnjRrIsX6WZ/lwrRxilcopzvYyLtsGAkEkEEggg1BGoOSFTsUWNgeAPLLn7vScT70JpYRNXuY91I1G09hMgdQVLg14I1BoC1w5wc+pY+8rbOAWOYC7XED5NdxodOgVXotijx2WzP38jGCfzmtAPXVpXCvaxeV2cNObxVIzfRNp7DcPXFNGGslkc12Pyy8ijiJnRtpUVaAxgdhyHpVyC7cFttQGGERwg744yXnnLpC6p58iurFdNc9cxzjvXasl1VA8nhpl1c4Q60nsWVGMVdszAu62Sefap+gPLO5lE+PYjlDVzpXH85xcejyiV6FYLtA9Gi6TYQFeMKj1bMZ1IJ2SMBZPwdxnzhl+dQ+5dizbB2Zo8wdQA9gWsaE5MQoprUXlWl4OCzZOzD6pp6a+zRWo7gs4+pj9RvwXUSUVsqK2RXMk/JQFywVryMfqhSNuuEfVs9UK6kV8uK8Edb5KvzfF9hvYmOuyM+gOyvuV1CHTTI6mc11yw/YAPvUL9noD9W3s+C7CSizlRi/BZVJLyZ+0bLQOGcbTu0C5Nt2GgcCOTb0Uy6hu6ltiE1zVhPD22LqtI8qm2GYw/Rl0dNMDi3ryNVDJdttjqYrZIeAeBJp+mCvU5rOHaiq5Vru0ZmnOaivTolpOpHcahUpy0asefPvi2s/KMgnbvq0xu4ecDz8FRve1We0NBkgns9ob5rmtbK078JIoS3eMsqrZ2+7wToOrPvqqM92jKlKaaVPflruVoVbeC0qaezM/cN6T0wR8q125x5NozpSrXseSOYAdIWpks74LFaHvcXSmJ7nPIFXPc2laDQVpQbhQJ93XeKjI9gHX/dWdrmYbFIB6boo+oyNJ7gVeHqexlU9KdzPXfDhijANBgb7Ahdeyx+Q3QZDh8Ei76grHKudXZmFpsUDw0AlpcSN+ZzNFHaIs869nsPen7ESE3dBxHKM9WR49inmHV15dnUuDil6zq4eWhWghBOa7FkhoMlUssfHPr9o3Lp2Zg0+CwpqzL1plmJSJjFIunT1QgxUJEoW6KipEqFawCUSoQosAJKJUIsAlElE5IQoaAEiVIoYDHBRyMqFMmkJacEy6djhW2z8Mh2dyqS2cc/eu3a41SnhqKCop43JFws2Owndale7wACToN4BdlvrT27s1S28Z+LQ0INbRG7pGCSnSMwurYDRx6Mu7PpCxe2lyRRW2zyxNwOmEpdStC5hYchurj3Zb03hop2MMQ7F7lhl0DfzISCIUGY0CF3DmnT/B6/FY5G/YnlHUaP8A+SvOOeZ9/bwXC/BlNR1sh4PZKOFHAtP8gWhtTCDv8dC4eKhaR0sPIdCKePhqr0Th48VVSytyOXuVxjaJVxZebuWYypVWYaf9KwCncPK6FpIclSJU2igIQhSAIQhAAhCEACEIQAJClSKGA1NcnkppWFRaFkQy6KhISCui9U5fAokpRN6bIbMzOtFn9u4/pLIeAtHfyR48y0cXFcDbk52TTzpRX9VvwTOGVmvx/JWu9BgiCEyN9AP7IXYsxC6OBsTbBFeeA6TMez9YeW3+Rw616Db4XVBqBvp3EhefXBdUU14hkzQ8BkjgCTTECCCaa0qeZb+W7omvD2MDXAFtWigI4EDI9Oveubi0mxug2rE9kYaCp9vxVvAooOCnCSsaSeohCdG7clokI4LSCs7lCVOTA5OBTsWigqRKkViBUJEqABCEIAEIQgASJUIAjKE4pKJeSJI3BVZW+P8AtW3KERpaSvsawdiFooFl/wAID6PsTeJmPYGD/kteY/HOsZt+ytosldGxzHrLov6T2JnDp9S/BSq7xJYwKCp7kJYXupkBTPhxSrqiZxbgfS9mbsQlH/zcR/KvQpYquzXndiaRellNci+UdXJSge1ekyDylzMUtRuk9BGMongHglATkqolmxqdRFEhaVpGLIHAJwCAEqZUSrAoQlVyBEqEIAEIQgAQhCABCEhUMBCkogoWT3JGkJKJya5YNW1LIKVyXne0dubPb6MeHMjjawkGox4nlwqOloW6tliE3kPxYCHBwDi3EHCmElprTflwG6oXmT7BHFeM8ULQ1jSwBudB9HESM+cntTWGV5JlKnwmvs7fJGe7ghQNqBQdGn90LoWFrmfu+b/9SzA5gPf1ExyAd5C9OeRipUVIrTfQUqacMx2ryC8pnQ2qKRtMQlbhBrTE5wpWnMRXrXqlhsRjBc8h8ryS94BFczhaASSGtBoBXid5SWKWpvSehdQkCVIs1FCcEwJ7VtSd2QxUqEJgqCEIQAIQhAAhCEACEIQAJClSFQ9gGoQUVWDJG1QUpTaLNvUkVpXlTp8V5Wp2n0xZ1NwMJz6NV6o0ZryaSP8AH7WP9557SSm8L8RnV+E1TKEeChUYXEtGfsQn7C+hwr/j+nhdn+WiBrpk9o3b81649eP7UyEYXClQ9jtN2IGo7F65Kc0hjHZjNLYdVBKQBKUg72NBGEqRqiopWq9B62Bj0JEqdKAhCEACEIQAIQhAAhCEAIhKkUMBpKYnlNI6OxLTRZDXHxqka/mTvGiaD0Jf5rliRq8olBF42s8JXdGYBC9WjXlV4PHzlamnQyd+Bh6z8V0cN8S/JjV2NFDEC0HmCFYidkKcBwQnhYw22bqAjn482S9hc5eM7Yuq0mmdBp1+5ewR+a3na3fzBIY3wM0diYFBckb44ocEk3obChSBRBqkU0dyGSBKmhOTqKAhCFIAhCEACEIQAIQhAAkKVNKrIBCmlOKaUvNFkMJTMWfH2KWiifqlHF3LomiXkspBvO1PO6Vw6wA34L1phzXj88BbeFqrvtEp5qHC8dxXTwu6/JjV2No73D2BCIWjCKncEqeMTz/aetchUE069aU6l6tDan42MkjMZLaA1Dmue0Zta5vMCfKDSQNMjTynaaWh0Boe+lV7DaBiIBAyo4Hgc8x1EjrKRxm5tR2JHkjPx2JzXVVeR9MterNSRFI31sb20uTUT2hMCkC1pLUzY6iEBKmioJEqRSAJUiVAAhCEACEIQAJpTk0qs9gEqmOKemlK1LtFkNULyKqYKtKeGaVNIlhrs15dfkhF6Whrj6UZHChhbT2Ldtt7n1EbS1wJaS8Uax2h/Tp+bllqF5re90/JrfIwyPlMjY5cbziccQcHEmlMi09S6WDd5oyrKyNvZW1Y08w/slVWzSUY0V3D2IXRaFrmJ2khq5rR6T4wOlxa1exWrVeVWyIvtVmaM62iCteAkDvYCV6vaDmfBXOxj1GaJVnNTXo/spLM8no7FRlfmaZ04qxZzWhPj4hc5PUccfSdBpUrSo42p7U1S03FWPSpEqaRQEiVIpAEqRKgAQhCABCEIAE0pU0lUm7IBCmFOJUZdRJVWvwXQO51BJ07lMXeKqpOfHjRYKxrBEEVGNDQdNTxO89JNVi9vh+OWZ290Bb6kmX85WulcQderX3rMfhAH0lhedMNoYTSmf0ZHv7E3g5fqIMRH0FmOhAI4DuyQm2YDCKn2fFIu0cw5l3NMl6WZoHml8hPMxjgK9bgF6NaDqsTsY3FeEzvsQkV53vb/QVrrU8U3dfUuRi5eofw8bpFGU5ilPerFnk4inf3+NVSleCTkPHHJSQPNOPA/wDW5c/q1Oi4ek7cL1M1ypWd9RXToVkHwU3B6CM46lgFOUEbujtUgcmIVOTFoehCFsQCEIQAIQhAAhCEACY5OKjJWNWStYlCFNJSuKhe7JJVJWNEhZHAarnTyAdfNVPnnHHuVCa0dFewpdyuNU6Yk0wB5/HD+y5e2MJksQfQVhla/wDUPkO1/Sr1KRzyTqfaFbl+ksdqZqeRlH8Jw+zuV6ErVC9eH6ZxI31AIO4JFyrstv0TK64RxSr05wzubA22PHaq4hISweYcOFuI5OAw1q45V3Lt3nbAK5jfvXE2EbgsckmnKTPNfzWhrW99e1U7yjnnD3RODY2Ghc6ubsjha0a6jM5ZhcLEtynZHVw6UY9TJflvla05t3joXSitoOjs+6qz10XfFPVrLa5soBxMfGCOFW+Vmyu8ddF0Dsvbm0LHwTdDnRO7CCO9Y5DexusRbdGistr46caghX2WhYWWW2w/lLJNlvY3lx/8sRp0hM/xTgHltfHxxtfH/MAhKcd0Q3Tnrc9FjtCstlC89s218J9NvSOC6Nn2ti0x5dSsqtjOVBPZm2DktVmYtpYj9Y3uPcM1aZtHDSuId/uW8cQvLMXQl4O5VLVcht+wn0h2/FSNvaM+kFfPjyVyZ8HSqhc43pH9odyZ87M3Ob6w76FHcRDKlwdSqSq5vzoz7TfWB96a+9GDfn2qksSgVGR0iVG7pXMlvmNurgPG7Jc+faeIb/AS9Sp1F1SkaBxyVK0SmnxWbtO10VaY2t6SFQl2vs+nKNcToG5nqpvWLV9jaFNR3Z3ppaHUdRVGWcCtPcNe+vxXKN4zSGkNktLyd5ic1vrSYW96jvRlqiYHT8lZ2nRrnB8hO/CyMEHXWtBXVRky3sb50FodJ9ryzJFeffuNOK6twTcpyjPtMI7RTTrWIs91W2RmNvJuNfMza9zOZxOGvNWnOu7sleGCRxlcIw0Evx0bhDdcROlM+hTCLjJPwROXVFr6GcuiphZlWgp2GnuQq09qAfJyB5SIySFjmkgFjnuIoDnlWnUhd+NV9K0OK4ammuWYsuuLnfKeP1jt66bYxFYmue+oc0Pw0bh+kplU0pmfOJA6AlhuDDC2AWlpY2uGseebi45gjiVbdYJOTZGLXGGta1orDU0aABni5lypats6STSSML/hpkUjLR8px5k1s78RZroc+UA3tyqKgcDs7qvJ72VFHFrsJLT5JIzqOYihHTzKodnKPbIZ43ljmO/J0JGJuVa79OtdGKMOt0wD3RtMbahuGlQ6jcnNPE5qHd7slS6fB0Ir1c3JwKtC927/AGb0+O7hQAuL+dwbX+EAJXXeFK615KOVN7ogfNZ31D42O41YHV7QqZuK7n1HyaD92G+wBdE3W1RPugK3XU4ItT5ObJsbd7s+Sp+jJI32OUP+BLFWo5Uftn+81XaZdmEZOKG3cRv4+KqvU/MQ08SOJJsLYz6czeiY+/xmo27BWcVAntFD/uN/oXdF3/nHtT/kX53T2ouvMQv9xnhsHFutNpH67P6VI3YSImptNpP7QDn1DVoPkmXnHhr44JnyE7ncfHeo6o+0i/3HGbsNZxrLaD0y7uFQKoGwdirU8qf27/c5dkXcePjNN+bjud2lT1W+UNPccxux1gGRYT0yyHuxKRmzl3N+oiO/MYv5lfN2nj43qI3S7iP77kdcvESbQ8yGQ3fYWGrIIQeIjFe2itstsTR5DWjKuQp7FX+ZvzvHOpG3aAKV4dyq6lRfQtalyUbZtOGhxwy0bWpEUh3aA4ab9SQOdYK99mprT+MvleZpTRkIb5LWagY8VQ1o1NMyedbjaOy8nZ3uxVqYm9TpWA9xXLv65uXdDG4mFjGPcHOwyB5JjyDQcqUqa01FK50i873B9OyLFwWR0TWxPwvqDXqoHAjh5Q7eZQ26zxxW9jWMa1ro2OLQ0YRnI3JtKDzB2qO7bv5BxLLTDXSph3cKhwVqaxulmE3LwlzWtb+TdSjS4jLHxeVnbSyZolLqu0Yfax0Ztk3JsAaHYaN8kYmgNfkMvODkq679g6lznWoFznOe48mM3OJcd/EoTSrLkWyZcFaxXzPLJyTLMS/CXYcTWmgoHHM0yqNFZtc9qZTHZiypoCZGEV3Dz6Cu6u/JOvS63Y+VjJZIw1a7eDx+I0OaoWm/pnYhKwjQVjFYy0Ur5NSQSTnn2K9bDOGyuTSxHVu7HQuSac2ljZWckwHlHVeymFnlN0O92EdZ4K+22nlnyfawtz4Crj/OOxeeWqwtnIrLBEK+k9rSK/mNqfZ0rQXZNZLPGIxanPYN1DIA45ktwMyz3V370tOn6bR3NoVLyvJm0dfZpwyyz3+Pckdfxrvr2aeO5ZC0bUWcU5KGeYjjSNvbmdw3KuzaycEFlgjaDoXuc/2AcFWOGrPwTKvRRvRfjtD0GvMn/O0h3EjoPtWHO0tvIyhs7Cf9t9f4pKcdVA++7zOkwbXhC004ZkLVYKuzJ4mlwegG9JR6J7N/jwE116S1phdv9Hs8c686+VXk4+VapB0YWa7hRvjJRSxW5wP41OP2h9xFFbsau1yndU+D0j5wlI0O7dTfxorAtMw9Eu03ZeNF5XFd9t/1U5P/ALX07cWqjtdx2s5maQ8xe/8Aq8cFPYVPLI7qHB6v8rl+wRru6VJFb30zaezo3LyCKwW1uk87eiZ47j1K4y1Xg0gC0Wjf6VfaTUIeAn4Yd1Dg9WbeT6aOBrTTfvTDerh6J46HxkvMZLwvJutrk19JsZ5jU0ySx37eejZ8fGsLHcd5brmqvB1eSe4p8HpUt+EAE7+rn+KjN/c/Ejx1grz2XaW8mkV5N3GsLchurTDrlvTWbU3gTR0FlPPyJA048oFWWErclo16XB6D8/ngDX+wqE359NBu7N+ixI2ktmhscBpQikb29GfKprtpLUP8nZzSnmvkru4krHta5oq9Hg0t9WyaaJ0UUTpHvLDQFrWsDXMfUlxFT5NAAqtqvEWizNMUjRLETWJz2hxyo5tC4UdlXpbTflxm7V4c5bI9h+1HICOmjwM8hvzXFv8AdYrRJysZkilrV7XQuc13OQ2tHc+/pzV40pbTX9hKrF6xZfsN6zSuwxxTOdSpAoAOsmitW29JbO5jZo3Rlwq0ENqQDQmoJG+ipWbapsTQ1sbnYfNLHOhzOlcq003FR2CKS0ycpaHPe7NrMflUbUkCpGmZWlPDqT1Vis8Q47O52I7ymcMTYZCDoQDTuKVaiy2ZwY0AkAAUAOVO1CY/58fqZd3I7PItOrQd+gTDYIjWsUZ/UHwQhO3dhSwjbpg15CL9234Kf5os/wBxD+7b8EIVLsmw4XRBX8hF+7b8FZjsEQ0jjH6g+CEIuybIRt2w1ryUdTqcDfgpRYYvu2eqPgkQouybIeLBF91H6g+CU3fEfqo/UHwQhHUy1kKLBENI4/UHwWR/CA0RtjweRVslcPk6BtNOkpUITdyGkeP/AIPr1nklnEk0rwMFA6RzqflNKlfQN0WRjoIiWMJMbCSWg1q0VqhCLuwNK5Z+bIfuYvUb8E75BF91H6g+CEKLsmyHCxR1rybK/oj4J3yZn2G+qEIRdhZDPkMX3bPVHwS/I4/u2eqPghCLk2G/N8X3UfqN+CYbrgP1MX7tvwQhQArbshGkMQ6GN+Cf8hj+7Z6o+CEIAk5Fv2R2BCEKbgf/2Q=="/>
          <p:cNvSpPr>
            <a:spLocks noChangeAspect="1" noChangeArrowheads="1"/>
          </p:cNvSpPr>
          <p:nvPr/>
        </p:nvSpPr>
        <p:spPr bwMode="auto">
          <a:xfrm>
            <a:off x="1679575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endParaRPr lang="en-US" altLang="en-US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29704" name="AutoShape 4" descr="data:image/jpeg;base64,/9j/4AAQSkZJRgABAQAAAQABAAD/2wCEAAkGBxQTEhQUExQVFBUXFhQUGBgYFxwVFxwUFxgWFxQXGBcYHSggHRolHhQWITEhJSkrLi4uFx8zODMsNygtLisBCgoKDg0OGxAQGzQlHyQ0LCwsLDQ1LSwsLCwsLCwsLCwsLCwsLCwsLCwsLCwsLCwsLCwsLCwsLCwsLCwsLCwsLP/AABEIAQIAwwMBIgACEQEDEQH/xAAcAAABBQEBAQAAAAAAAAAAAAAAAQIDBAYFBwj/xABKEAABAwEFAwcHBgwGAwEAAAABAAIDEQQFEiExBkFRE2FxgZGh8CIyQpKxwdEUFSNDUlMHJDNicoKDk6Ky0uEWRFRjwvE0c6Ml/8QAGgEAAgMBAQAAAAAAAAAAAAAAAAQBAgMFBv/EAC0RAAIBAgUDAgUFAQAAAAAAAAABAgMRBBMhMVESFEEiUjJCYWKBI5GxwfAV/9oADAMBAAIRAxEAPwDrXptTaGHCySRz/sgmtOfgOdcC2bT3ifr5G03NJr2+8rZXbs7yTXVls5c4nE84iTwGoyAyp1pXbKtcSTLC6oFG+WGjnydU9aWliJOWmwxHDpLXc49wX6LR5DrxtkMg9BxY6vEtdgz6Dmu867rQ78lerzXdIzPtY4HuXLdslERJG2JrpmMxCVmKjSa4C5xdk8Ec9adK1dz3SJYIpKkFzGP7QDn2qjq1L+gMuHzaHD+QXq05WqKQZ/WuaexzSFXtPzu30JX87JWOB6sQIWx+ZHDR3tT/AJtkGju+qssRXW8SroUntIwpvC8waGG2dIqfYSj5/trT5cVsA54pAO0NW/is0w9P2Kdscu8jxotFiqnsM3QivmPNH7Xytze60M4Yg4DvA71BHt0f9Q7rcfYvVAyTfTtSGzuOuE9Iqp7mfsIyl7jzSLbzIfTH1v6lJNtu7Tlmj9pXryXo4sh4M9VNmu5rtY4ndLAfaFbuZ+z/AH7lXS+p5k7bGX78nfq4JY9tZNOVPW46dQXoLtnoDkbPZz+yZ8EN2egH+Ws1P/Uz+nxVHdz9n+/cMle48/fto8fWud+i85fw14dqpnbWSpAlfXf5bhTmoXL0z5gh/wBNZv3TPgrUNgDfNZG0jSjQPYFbu5+IfwRkfceZRbU2pw8ltof+iXur6tVZjvK8XnyYLXpvxxivD6QtXozo5eIUDrLMdXdSyli6viBpHDx8yMWx96nSGUdMzB7Zapklkvd3piMc9op7C5bQXa86uQ66DXzslTuMQ/lL5FLzIxTrst7RWa8Qz9B0kzupoAqehUr7vaKBmH5ZbZpnDyRjfC1o+0Rv6Kr0B91sja57s8LXOJpnQCuXYsjemx1kkdyjy91qkFcPKYWjycz5uUbQKVHMNSozKl/WT0U18Opm7ktM0lTJbLUKakTEUGueLJW7Vedos8uA2p0zTTC9r3UqdGvBJwvyJpvGamj2KtMTgYJY6bw9+IdIowU71pPkszrO6CSCJ7HNwnDLTPUOaOT84GhHOqxrSjLXYvOjGUdFZlez33VoxSOrTPM/FC4cNw21rQ0tjJA1x6/wITvc0xbJqFL5xtAcGGCbFnlhJOWZ0GalF9WgAg2ef92ezRdS93PE0Tz+LymShAdyrRUElhNGgtd5p6V0rZHCxxllbysThmA53k0r5XJ4g1w0Byrv5lzUo2HnOS2OXcN9SF8jnsdGBE6uNuGpa5lBnwxO7Vo9h76xWdkToLRGY2gYnxEMIPm4HbxQhYo2yzTukihBZI8+Y2IsDYWk4iXAU0rvzOELXNvR4aGhpyFOYAaeOZRmZeyIcMw2PKJDIspZZ53VyOtfgFOZ5iaUooeKnYr231NHy3iiTllnAZtTQde5Ry22nnTwt6XgdWvMqPEVQyI8mn5fnCaLRzrJvv6BuRtdmG78q34qH/Edmrh+VwdTq+zsRm1mRlR5Npy6DP0LEv2osrf8y07vJY91D+q1R/4ssx0mkd0Qy8/Fqtm1QyY8m65fnCDOOIWBftfZB6c276l49oCBthY/vZhvzhf7mqc2qGVDk3pn5wlbOOIWCG1dky/GDnxifT+VSSbRWUj/AMpo6Wvp3jTL2qqq1k9icmHJuflA4hBtAWDF+2Ygfjtn/eBuXX4zVmK84nZRzwO44Zmnuqh163BORT9xsRawTRL8qbxCyrcdKUJ35Go6aqtLM4CpDhSmmYPEZKvd1FuXWFg9mdjaW8JBA7yWNaaNcS6rsLiG5ACm/WvUuBtJe7mxWctDicT20aC7ySATkN2Q7kW2RsjHMe80c0gngdK8xGRHQuVHERCz6T6Rjqua17WvDaHGKE1wnySCAdxQqsqjuyXSVNWEjvmc6Wefqifz/m9KfHtDJiLOSnLxSreSdUVFRlSu8dq1OycsTnPkYDRzGBznlznOeHP9J5JNAerLRRzYTeLnjRrIsX6WZ/lwrRxilcopzvYyLtsGAkEkEEggg1BGoOSFTsUWNgeAPLLn7vScT70JpYRNXuY91I1G09hMgdQVLg14I1BoC1w5wc+pY+8rbOAWOYC7XED5NdxodOgVXotijx2WzP38jGCfzmtAPXVpXCvaxeV2cNObxVIzfRNp7DcPXFNGGslkc12Pyy8ijiJnRtpUVaAxgdhyHpVyC7cFttQGGERwg744yXnnLpC6p58iurFdNc9cxzjvXasl1VA8nhpl1c4Q60nsWVGMVdszAu62Sefap+gPLO5lE+PYjlDVzpXH85xcejyiV6FYLtA9Gi6TYQFeMKj1bMZ1IJ2SMBZPwdxnzhl+dQ+5dizbB2Zo8wdQA9gWsaE5MQoprUXlWl4OCzZOzD6pp6a+zRWo7gs4+pj9RvwXUSUVsqK2RXMk/JQFywVryMfqhSNuuEfVs9UK6kV8uK8Edb5KvzfF9hvYmOuyM+gOyvuV1CHTTI6mc11yw/YAPvUL9noD9W3s+C7CSizlRi/BZVJLyZ+0bLQOGcbTu0C5Nt2GgcCOTb0Uy6hu6ltiE1zVhPD22LqtI8qm2GYw/Rl0dNMDi3ryNVDJdttjqYrZIeAeBJp+mCvU5rOHaiq5Vru0ZmnOaivTolpOpHcahUpy0asefPvi2s/KMgnbvq0xu4ecDz8FRve1We0NBkgns9ob5rmtbK078JIoS3eMsqrZ2+7wToOrPvqqM92jKlKaaVPflruVoVbeC0qaezM/cN6T0wR8q125x5NozpSrXseSOYAdIWpks74LFaHvcXSmJ7nPIFXPc2laDQVpQbhQJ93XeKjI9gHX/dWdrmYbFIB6boo+oyNJ7gVeHqexlU9KdzPXfDhijANBgb7Ahdeyx+Q3QZDh8Ei76grHKudXZmFpsUDw0AlpcSN+ZzNFHaIs869nsPen7ESE3dBxHKM9WR49inmHV15dnUuDil6zq4eWhWghBOa7FkhoMlUssfHPr9o3Lp2Zg0+CwpqzL1plmJSJjFIunT1QgxUJEoW6KipEqFawCUSoQosAJKJUIsAlElE5IQoaAEiVIoYDHBRyMqFMmkJacEy6djhW2z8Mh2dyqS2cc/eu3a41SnhqKCop43JFws2Owndale7wACToN4BdlvrT27s1S28Z+LQ0INbRG7pGCSnSMwurYDRx6Mu7PpCxe2lyRRW2zyxNwOmEpdStC5hYchurj3Zb03hop2MMQ7F7lhl0DfzISCIUGY0CF3DmnT/B6/FY5G/YnlHUaP8A+SvOOeZ9/bwXC/BlNR1sh4PZKOFHAtP8gWhtTCDv8dC4eKhaR0sPIdCKePhqr0Th48VVSytyOXuVxjaJVxZebuWYypVWYaf9KwCncPK6FpIclSJU2igIQhSAIQhAAhCEACEIQAJClSKGA1NcnkppWFRaFkQy6KhISCui9U5fAokpRN6bIbMzOtFn9u4/pLIeAtHfyR48y0cXFcDbk52TTzpRX9VvwTOGVmvx/JWu9BgiCEyN9AP7IXYsxC6OBsTbBFeeA6TMez9YeW3+Rw616Db4XVBqBvp3EhefXBdUU14hkzQ8BkjgCTTECCCaa0qeZb+W7omvD2MDXAFtWigI4EDI9Oveubi0mxug2rE9kYaCp9vxVvAooOCnCSsaSeohCdG7clokI4LSCs7lCVOTA5OBTsWigqRKkViBUJEqABCEIAEIQgASJUIAjKE4pKJeSJI3BVZW+P8AtW3KERpaSvsawdiFooFl/wAID6PsTeJmPYGD/kteY/HOsZt+ytosldGxzHrLov6T2JnDp9S/BSq7xJYwKCp7kJYXupkBTPhxSrqiZxbgfS9mbsQlH/zcR/KvQpYquzXndiaRellNci+UdXJSge1ekyDylzMUtRuk9BGMongHglATkqolmxqdRFEhaVpGLIHAJwCAEqZUSrAoQlVyBEqEIAEIQgAQhCABCEhUMBCkogoWT3JGkJKJya5YNW1LIKVyXne0dubPb6MeHMjjawkGox4nlwqOloW6tliE3kPxYCHBwDi3EHCmElprTflwG6oXmT7BHFeM8ULQ1jSwBudB9HESM+cntTWGV5JlKnwmvs7fJGe7ghQNqBQdGn90LoWFrmfu+b/9SzA5gPf1ExyAd5C9OeRipUVIrTfQUqacMx2ryC8pnQ2qKRtMQlbhBrTE5wpWnMRXrXqlhsRjBc8h8ryS94BFczhaASSGtBoBXid5SWKWpvSehdQkCVIs1FCcEwJ7VtSd2QxUqEJgqCEIQAIQhAAhCEACEIQAJClSFQ9gGoQUVWDJG1QUpTaLNvUkVpXlTp8V5Wp2n0xZ1NwMJz6NV6o0ZryaSP8AH7WP9557SSm8L8RnV+E1TKEeChUYXEtGfsQn7C+hwr/j+nhdn+WiBrpk9o3b81649eP7UyEYXClQ9jtN2IGo7F65Kc0hjHZjNLYdVBKQBKUg72NBGEqRqiopWq9B62Bj0JEqdKAhCEACEIQAIQhAAhCEAIhKkUMBpKYnlNI6OxLTRZDXHxqka/mTvGiaD0Jf5rliRq8olBF42s8JXdGYBC9WjXlV4PHzlamnQyd+Bh6z8V0cN8S/JjV2NFDEC0HmCFYidkKcBwQnhYw22bqAjn482S9hc5eM7Yuq0mmdBp1+5ewR+a3na3fzBIY3wM0diYFBckb44ocEk3obChSBRBqkU0dyGSBKmhOTqKAhCFIAhCEACEIQAIQhAAkKVNKrIBCmlOKaUvNFkMJTMWfH2KWiifqlHF3LomiXkspBvO1PO6Vw6wA34L1phzXj88BbeFqrvtEp5qHC8dxXTwu6/JjV2No73D2BCIWjCKncEqeMTz/aetchUE069aU6l6tDan42MkjMZLaA1Dmue0Zta5vMCfKDSQNMjTynaaWh0Boe+lV7DaBiIBAyo4Hgc8x1EjrKRxm5tR2JHkjPx2JzXVVeR9MterNSRFI31sb20uTUT2hMCkC1pLUzY6iEBKmioJEqRSAJUiVAAhCEACEIQAJpTk0qs9gEqmOKemlK1LtFkNULyKqYKtKeGaVNIlhrs15dfkhF6Whrj6UZHChhbT2Ldtt7n1EbS1wJaS8Uax2h/Tp+bllqF5re90/JrfIwyPlMjY5cbziccQcHEmlMi09S6WDd5oyrKyNvZW1Y08w/slVWzSUY0V3D2IXRaFrmJ2khq5rR6T4wOlxa1exWrVeVWyIvtVmaM62iCteAkDvYCV6vaDmfBXOxj1GaJVnNTXo/spLM8no7FRlfmaZ04qxZzWhPj4hc5PUccfSdBpUrSo42p7U1S03FWPSpEqaRQEiVIpAEqRKgAQhCABCEIAE0pU0lUm7IBCmFOJUZdRJVWvwXQO51BJ07lMXeKqpOfHjRYKxrBEEVGNDQdNTxO89JNVi9vh+OWZ290Bb6kmX85WulcQderX3rMfhAH0lhedMNoYTSmf0ZHv7E3g5fqIMRH0FmOhAI4DuyQm2YDCKn2fFIu0cw5l3NMl6WZoHml8hPMxjgK9bgF6NaDqsTsY3FeEzvsQkV53vb/QVrrU8U3dfUuRi5eofw8bpFGU5ilPerFnk4inf3+NVSleCTkPHHJSQPNOPA/wDW5c/q1Oi4ek7cL1M1ypWd9RXToVkHwU3B6CM46lgFOUEbujtUgcmIVOTFoehCFsQCEIQAIQhAAhCEACY5OKjJWNWStYlCFNJSuKhe7JJVJWNEhZHAarnTyAdfNVPnnHHuVCa0dFewpdyuNU6Yk0wB5/HD+y5e2MJksQfQVhla/wDUPkO1/Sr1KRzyTqfaFbl+ksdqZqeRlH8Jw+zuV6ErVC9eH6ZxI31AIO4JFyrstv0TK64RxSr05wzubA22PHaq4hISweYcOFuI5OAw1q45V3Lt3nbAK5jfvXE2EbgsckmnKTPNfzWhrW99e1U7yjnnD3RODY2Ghc6ubsjha0a6jM5ZhcLEtynZHVw6UY9TJflvla05t3joXSitoOjs+6qz10XfFPVrLa5soBxMfGCOFW+Vmyu8ddF0Dsvbm0LHwTdDnRO7CCO9Y5DexusRbdGistr46caghX2WhYWWW2w/lLJNlvY3lx/8sRp0hM/xTgHltfHxxtfH/MAhKcd0Q3Tnrc9FjtCstlC89s218J9NvSOC6Nn2ti0x5dSsqtjOVBPZm2DktVmYtpYj9Y3uPcM1aZtHDSuId/uW8cQvLMXQl4O5VLVcht+wn0h2/FSNvaM+kFfPjyVyZ8HSqhc43pH9odyZ87M3Ob6w76FHcRDKlwdSqSq5vzoz7TfWB96a+9GDfn2qksSgVGR0iVG7pXMlvmNurgPG7Jc+faeIb/AS9Sp1F1SkaBxyVK0SmnxWbtO10VaY2t6SFQl2vs+nKNcToG5nqpvWLV9jaFNR3Z3ppaHUdRVGWcCtPcNe+vxXKN4zSGkNktLyd5ic1vrSYW96jvRlqiYHT8lZ2nRrnB8hO/CyMEHXWtBXVRky3sb50FodJ9ryzJFeffuNOK6twTcpyjPtMI7RTTrWIs91W2RmNvJuNfMza9zOZxOGvNWnOu7sleGCRxlcIw0Evx0bhDdcROlM+hTCLjJPwROXVFr6GcuiphZlWgp2GnuQq09qAfJyB5SIySFjmkgFjnuIoDnlWnUhd+NV9K0OK4ammuWYsuuLnfKeP1jt66bYxFYmue+oc0Pw0bh+kplU0pmfOJA6AlhuDDC2AWlpY2uGseebi45gjiVbdYJOTZGLXGGta1orDU0aABni5lypats6STSSML/hpkUjLR8px5k1s78RZroc+UA3tyqKgcDs7qvJ72VFHFrsJLT5JIzqOYihHTzKodnKPbIZ43ljmO/J0JGJuVa79OtdGKMOt0wD3RtMbahuGlQ6jcnNPE5qHd7slS6fB0Ir1c3JwKtC927/AGb0+O7hQAuL+dwbX+EAJXXeFK615KOVN7ogfNZ31D42O41YHV7QqZuK7n1HyaD92G+wBdE3W1RPugK3XU4ItT5ObJsbd7s+Sp+jJI32OUP+BLFWo5Uftn+81XaZdmEZOKG3cRv4+KqvU/MQ08SOJJsLYz6czeiY+/xmo27BWcVAntFD/uN/oXdF3/nHtT/kX53T2ouvMQv9xnhsHFutNpH67P6VI3YSImptNpP7QDn1DVoPkmXnHhr44JnyE7ncfHeo6o+0i/3HGbsNZxrLaD0y7uFQKoGwdirU8qf27/c5dkXcePjNN+bjud2lT1W+UNPccxux1gGRYT0yyHuxKRmzl3N+oiO/MYv5lfN2nj43qI3S7iP77kdcvESbQ8yGQ3fYWGrIIQeIjFe2itstsTR5DWjKuQp7FX+ZvzvHOpG3aAKV4dyq6lRfQtalyUbZtOGhxwy0bWpEUh3aA4ab9SQOdYK99mprT+MvleZpTRkIb5LWagY8VQ1o1NMyedbjaOy8nZ3uxVqYm9TpWA9xXLv65uXdDG4mFjGPcHOwyB5JjyDQcqUqa01FK50i873B9OyLFwWR0TWxPwvqDXqoHAjh5Q7eZQ26zxxW9jWMa1ro2OLQ0YRnI3JtKDzB2qO7bv5BxLLTDXSph3cKhwVqaxulmE3LwlzWtb+TdSjS4jLHxeVnbSyZolLqu0Yfax0Ztk3JsAaHYaN8kYmgNfkMvODkq679g6lznWoFznOe48mM3OJcd/EoTSrLkWyZcFaxXzPLJyTLMS/CXYcTWmgoHHM0yqNFZtc9qZTHZiypoCZGEV3Dz6Cu6u/JOvS63Y+VjJZIw1a7eDx+I0OaoWm/pnYhKwjQVjFYy0Ur5NSQSTnn2K9bDOGyuTSxHVu7HQuSac2ljZWckwHlHVeymFnlN0O92EdZ4K+22nlnyfawtz4Crj/OOxeeWqwtnIrLBEK+k9rSK/mNqfZ0rQXZNZLPGIxanPYN1DIA45ktwMyz3V370tOn6bR3NoVLyvJm0dfZpwyyz3+Pckdfxrvr2aeO5ZC0bUWcU5KGeYjjSNvbmdw3KuzaycEFlgjaDoXuc/2AcFWOGrPwTKvRRvRfjtD0GvMn/O0h3EjoPtWHO0tvIyhs7Cf9t9f4pKcdVA++7zOkwbXhC004ZkLVYKuzJ4mlwegG9JR6J7N/jwE116S1phdv9Hs8c686+VXk4+VapB0YWa7hRvjJRSxW5wP41OP2h9xFFbsau1yndU+D0j5wlI0O7dTfxorAtMw9Eu03ZeNF5XFd9t/1U5P/ALX07cWqjtdx2s5maQ8xe/8Aq8cFPYVPLI7qHB6v8rl+wRru6VJFb30zaezo3LyCKwW1uk87eiZ47j1K4y1Xg0gC0Wjf6VfaTUIeAn4Yd1Dg9WbeT6aOBrTTfvTDerh6J46HxkvMZLwvJutrk19JsZ5jU0ySx37eejZ8fGsLHcd5brmqvB1eSe4p8HpUt+EAE7+rn+KjN/c/Ejx1grz2XaW8mkV5N3GsLchurTDrlvTWbU3gTR0FlPPyJA048oFWWErclo16XB6D8/ngDX+wqE359NBu7N+ixI2ktmhscBpQikb29GfKprtpLUP8nZzSnmvkru4krHta5oq9Hg0t9WyaaJ0UUTpHvLDQFrWsDXMfUlxFT5NAAqtqvEWizNMUjRLETWJz2hxyo5tC4UdlXpbTflxm7V4c5bI9h+1HICOmjwM8hvzXFv8AdYrRJysZkilrV7XQuc13OQ2tHc+/pzV40pbTX9hKrF6xZfsN6zSuwxxTOdSpAoAOsmitW29JbO5jZo3Rlwq0ENqQDQmoJG+ipWbapsTQ1sbnYfNLHOhzOlcq003FR2CKS0ycpaHPe7NrMflUbUkCpGmZWlPDqT1Vis8Q47O52I7ymcMTYZCDoQDTuKVaiy2ZwY0AkAAUAOVO1CY/58fqZd3I7PItOrQd+gTDYIjWsUZ/UHwQhO3dhSwjbpg15CL9234Kf5os/wBxD+7b8EIVLsmw4XRBX8hF+7b8FZjsEQ0jjH6g+CEIuybIRt2w1ryUdTqcDfgpRYYvu2eqPgkQouybIeLBF91H6g+CU3fEfqo/UHwQhHUy1kKLBENI4/UHwWR/CA0RtjweRVslcPk6BtNOkpUITdyGkeP/AIPr1nklnEk0rwMFA6RzqflNKlfQN0WRjoIiWMJMbCSWg1q0VqhCLuwNK5Z+bIfuYvUb8E75BF91H6g+CEKLsmyHCxR1rybK/oj4J3yZn2G+qEIRdhZDPkMX3bPVHwS/I4/u2eqPghCLk2G/N8X3UfqN+CYbrgP1MX7tvwQhQArbshGkMQ6GN+Cf8hj+7Z6o+CEIAk5Fv2R2BCEKbgf/2Q=="/>
          <p:cNvSpPr>
            <a:spLocks noChangeAspect="1" noChangeArrowheads="1"/>
          </p:cNvSpPr>
          <p:nvPr/>
        </p:nvSpPr>
        <p:spPr bwMode="auto">
          <a:xfrm>
            <a:off x="1679575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endParaRPr lang="en-US" altLang="en-US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9227" name="Rectangle 11"/>
          <p:cNvSpPr>
            <a:spLocks noChangeArrowheads="1"/>
          </p:cNvSpPr>
          <p:nvPr/>
        </p:nvSpPr>
        <p:spPr bwMode="auto">
          <a:xfrm>
            <a:off x="0" y="76200"/>
            <a:ext cx="12192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TW" sz="3400" b="1">
                <a:solidFill>
                  <a:schemeClr val="bg1"/>
                </a:solidFill>
                <a:latin typeface="PMingLiU" pitchFamily="18" charset="-120"/>
              </a:rPr>
              <a:t>《</a:t>
            </a:r>
            <a:r>
              <a:rPr lang="zh-TW" altLang="en-US" sz="3400" b="1">
                <a:solidFill>
                  <a:schemeClr val="bg1"/>
                </a:solidFill>
                <a:latin typeface="PMingLiU" pitchFamily="18" charset="-120"/>
              </a:rPr>
              <a:t>不是在政治、經濟、戰爭的報導中找答案</a:t>
            </a:r>
            <a:r>
              <a:rPr lang="en-US" altLang="zh-TW" sz="3400" b="1">
                <a:solidFill>
                  <a:schemeClr val="bg1"/>
                </a:solidFill>
                <a:latin typeface="PMingLiU" pitchFamily="18" charset="-120"/>
              </a:rPr>
              <a:t>》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zh-TW" sz="3400" b="1">
              <a:solidFill>
                <a:schemeClr val="bg1"/>
              </a:solidFill>
              <a:latin typeface="PMingLiU" pitchFamily="18" charset="-120"/>
            </a:endParaRP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zh-TW" altLang="en-US" sz="3400" b="1">
                <a:solidFill>
                  <a:schemeClr val="bg1"/>
                </a:solidFill>
                <a:latin typeface="PMingLiU" pitchFamily="18" charset="-120"/>
              </a:rPr>
              <a:t>我們拿到詩人的藥方了？    </a:t>
            </a:r>
            <a:endParaRPr lang="en-US" altLang="zh-TW" sz="3400" b="1">
              <a:solidFill>
                <a:schemeClr val="bg1"/>
              </a:solidFill>
              <a:latin typeface="PMingLiU" pitchFamily="18" charset="-120"/>
            </a:endParaRPr>
          </a:p>
          <a:p>
            <a:pPr eaLnBrk="1" hangingPunct="1">
              <a:spcBef>
                <a:spcPct val="0"/>
              </a:spcBef>
            </a:pPr>
            <a:r>
              <a:rPr lang="en-US" altLang="zh-TW" sz="3400" b="1">
                <a:solidFill>
                  <a:schemeClr val="bg1"/>
                </a:solidFill>
                <a:latin typeface="PMingLiU" pitchFamily="18" charset="-120"/>
              </a:rPr>
              <a:t> </a:t>
            </a:r>
            <a:r>
              <a:rPr lang="zh-TW" altLang="en-US" sz="3400" b="1">
                <a:solidFill>
                  <a:schemeClr val="bg1"/>
                </a:solidFill>
                <a:latin typeface="PMingLiU" pitchFamily="18" charset="-120"/>
              </a:rPr>
              <a:t>先把我的的心 </a:t>
            </a:r>
            <a:r>
              <a:rPr lang="en-US" altLang="zh-TW" sz="3400" b="1">
                <a:solidFill>
                  <a:schemeClr val="bg1"/>
                </a:solidFill>
                <a:latin typeface="PMingLiU" pitchFamily="18" charset="-120"/>
              </a:rPr>
              <a:t>-</a:t>
            </a:r>
            <a:r>
              <a:rPr lang="zh-TW" altLang="en-US" sz="3400" b="1">
                <a:solidFill>
                  <a:schemeClr val="bg1"/>
                </a:solidFill>
                <a:latin typeface="PMingLiU" pitchFamily="18" charset="-120"/>
              </a:rPr>
              <a:t> 我的全人帶回到神面前</a:t>
            </a:r>
            <a:endParaRPr lang="en-US" altLang="zh-TW" sz="3400" b="1">
              <a:solidFill>
                <a:schemeClr val="bg1"/>
              </a:solidFill>
              <a:latin typeface="PMingLiU" pitchFamily="18" charset="-12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zh-TW" altLang="en-US" sz="3400" b="1">
                <a:solidFill>
                  <a:schemeClr val="bg1"/>
                </a:solidFill>
                <a:latin typeface="PMingLiU" pitchFamily="18" charset="-120"/>
              </a:rPr>
              <a:t>        </a:t>
            </a:r>
            <a:r>
              <a:rPr lang="en-US" altLang="zh-TW" sz="3400" b="1">
                <a:solidFill>
                  <a:schemeClr val="bg1"/>
                </a:solidFill>
                <a:latin typeface="PMingLiU" pitchFamily="18" charset="-120"/>
              </a:rPr>
              <a:t>- </a:t>
            </a:r>
            <a:r>
              <a:rPr lang="zh-TW" altLang="en-US" sz="3400" b="1">
                <a:solidFill>
                  <a:schemeClr val="bg1"/>
                </a:solidFill>
                <a:latin typeface="PMingLiU" pitchFamily="18" charset="-120"/>
              </a:rPr>
              <a:t>帶著信心等候 </a:t>
            </a:r>
            <a:r>
              <a:rPr lang="en-US" altLang="zh-TW" sz="3400" b="1">
                <a:solidFill>
                  <a:schemeClr val="bg1"/>
                </a:solidFill>
                <a:latin typeface="PMingLiU" pitchFamily="18" charset="-120"/>
              </a:rPr>
              <a:t>+</a:t>
            </a:r>
            <a:r>
              <a:rPr lang="zh-TW" altLang="en-US" sz="3400" b="1">
                <a:solidFill>
                  <a:schemeClr val="bg1"/>
                </a:solidFill>
                <a:latin typeface="PMingLiU" pitchFamily="18" charset="-120"/>
              </a:rPr>
              <a:t> 在盼望中等候</a:t>
            </a:r>
            <a:endParaRPr lang="en-US" altLang="zh-TW" sz="3400" b="1">
              <a:solidFill>
                <a:schemeClr val="bg1"/>
              </a:solidFill>
              <a:latin typeface="PMingLiU" pitchFamily="18" charset="-12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TW" sz="3400" b="1">
                <a:solidFill>
                  <a:schemeClr val="bg1"/>
                </a:solidFill>
                <a:latin typeface="PMingLiU" pitchFamily="18" charset="-120"/>
              </a:rPr>
              <a:t>               * </a:t>
            </a:r>
            <a:r>
              <a:rPr lang="zh-TW" altLang="en-US" sz="3400" b="1">
                <a:solidFill>
                  <a:schemeClr val="bg1"/>
                </a:solidFill>
                <a:latin typeface="PMingLiU" pitchFamily="18" charset="-120"/>
              </a:rPr>
              <a:t>等候、盼望神的作為 （神的拯救） </a:t>
            </a:r>
            <a:endParaRPr lang="en-US" altLang="zh-TW" sz="3400" b="1">
              <a:solidFill>
                <a:schemeClr val="bg1"/>
              </a:solidFill>
              <a:latin typeface="PMingLiU" pitchFamily="18" charset="-12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TW" sz="3400" b="1">
                <a:solidFill>
                  <a:schemeClr val="bg1"/>
                </a:solidFill>
                <a:latin typeface="PMingLiU" pitchFamily="18" charset="-120"/>
              </a:rPr>
              <a:t>                 《</a:t>
            </a:r>
            <a:r>
              <a:rPr lang="zh-TW" altLang="en-US" sz="3400" b="1">
                <a:solidFill>
                  <a:schemeClr val="bg1"/>
                </a:solidFill>
                <a:latin typeface="PMingLiU" pitchFamily="18" charset="-120"/>
              </a:rPr>
              <a:t>在主日敬拜</a:t>
            </a:r>
            <a:r>
              <a:rPr lang="en-US" altLang="zh-TW" sz="3400" b="1">
                <a:solidFill>
                  <a:schemeClr val="bg1"/>
                </a:solidFill>
                <a:latin typeface="PMingLiU" pitchFamily="18" charset="-120"/>
              </a:rPr>
              <a:t>/</a:t>
            </a:r>
            <a:r>
              <a:rPr lang="zh-TW" altLang="en-US" sz="3400" b="1">
                <a:solidFill>
                  <a:schemeClr val="bg1"/>
                </a:solidFill>
                <a:latin typeface="PMingLiU" pitchFamily="18" charset="-120"/>
              </a:rPr>
              <a:t>生活的敬拜中讚美神</a:t>
            </a:r>
            <a:r>
              <a:rPr lang="en-US" altLang="zh-TW" sz="3400" b="1">
                <a:solidFill>
                  <a:schemeClr val="bg1"/>
                </a:solidFill>
                <a:latin typeface="PMingLiU" pitchFamily="18" charset="-120"/>
              </a:rPr>
              <a:t>》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TW" sz="3400" b="1">
                <a:solidFill>
                  <a:schemeClr val="bg1"/>
                </a:solidFill>
                <a:latin typeface="PMingLiU" pitchFamily="18" charset="-120"/>
              </a:rPr>
              <a:t>       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zh-TW" sz="3400" b="1">
              <a:solidFill>
                <a:schemeClr val="bg1"/>
              </a:solidFill>
              <a:latin typeface="PMingLiU" pitchFamily="18" charset="-12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TW" sz="3400" b="1">
                <a:solidFill>
                  <a:schemeClr val="bg1"/>
                </a:solidFill>
                <a:latin typeface="PMingLiU" pitchFamily="18" charset="-120"/>
              </a:rPr>
              <a:t>《</a:t>
            </a:r>
            <a:r>
              <a:rPr lang="zh-TW" altLang="en-US" sz="3400" b="1">
                <a:solidFill>
                  <a:schemeClr val="bg1"/>
                </a:solidFill>
                <a:latin typeface="PMingLiU" pitchFamily="18" charset="-120"/>
              </a:rPr>
              <a:t>例</a:t>
            </a:r>
            <a:r>
              <a:rPr lang="en-US" altLang="zh-TW" sz="3400" b="1">
                <a:solidFill>
                  <a:schemeClr val="bg1"/>
                </a:solidFill>
                <a:latin typeface="PMingLiU" pitchFamily="18" charset="-120"/>
              </a:rPr>
              <a:t>》</a:t>
            </a:r>
            <a:r>
              <a:rPr lang="zh-TW" altLang="en-US" sz="3400" b="1">
                <a:solidFill>
                  <a:schemeClr val="bg1"/>
                </a:solidFill>
                <a:latin typeface="PMingLiU" pitchFamily="18" charset="-120"/>
              </a:rPr>
              <a:t>靈修時 </a:t>
            </a:r>
            <a:r>
              <a:rPr lang="en-US" altLang="zh-TW" sz="3400" b="1">
                <a:solidFill>
                  <a:schemeClr val="bg1"/>
                </a:solidFill>
                <a:latin typeface="PMingLiU" pitchFamily="18" charset="-120"/>
              </a:rPr>
              <a:t>- </a:t>
            </a:r>
            <a:r>
              <a:rPr lang="zh-TW" altLang="en-US" sz="3400" b="1">
                <a:solidFill>
                  <a:schemeClr val="bg1"/>
                </a:solidFill>
                <a:latin typeface="PMingLiU" pitchFamily="18" charset="-120"/>
              </a:rPr>
              <a:t>一邊聽著詩歌 （「我的心哪」；「有一位神」）</a:t>
            </a:r>
            <a:r>
              <a:rPr lang="en-US" altLang="zh-TW" sz="3400" b="1">
                <a:solidFill>
                  <a:schemeClr val="bg1"/>
                </a:solidFill>
                <a:latin typeface="PMingLiU" pitchFamily="18" charset="-120"/>
              </a:rPr>
              <a:t> </a:t>
            </a:r>
            <a:r>
              <a:rPr lang="zh-TW" altLang="en-US" sz="3400" b="1">
                <a:solidFill>
                  <a:schemeClr val="bg1"/>
                </a:solidFill>
                <a:latin typeface="PMingLiU" pitchFamily="18" charset="-120"/>
              </a:rPr>
              <a:t>  </a:t>
            </a:r>
            <a:endParaRPr lang="en-US" altLang="zh-TW" sz="3400" b="1">
              <a:solidFill>
                <a:schemeClr val="bg1"/>
              </a:solidFill>
              <a:latin typeface="PMingLiU" pitchFamily="18" charset="-12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zh-TW" altLang="en-US" sz="3400" b="1">
                <a:solidFill>
                  <a:schemeClr val="bg1"/>
                </a:solidFill>
                <a:latin typeface="PMingLiU" pitchFamily="18" charset="-120"/>
              </a:rPr>
              <a:t>            </a:t>
            </a:r>
            <a:r>
              <a:rPr lang="en-US" altLang="zh-TW" sz="3400" b="1">
                <a:solidFill>
                  <a:schemeClr val="bg1"/>
                </a:solidFill>
                <a:latin typeface="PMingLiU" pitchFamily="18" charset="-120"/>
              </a:rPr>
              <a:t>* </a:t>
            </a:r>
            <a:r>
              <a:rPr lang="zh-TW" altLang="en-US" sz="3400" b="1">
                <a:solidFill>
                  <a:schemeClr val="bg1"/>
                </a:solidFill>
                <a:latin typeface="PMingLiU" pitchFamily="18" charset="-120"/>
              </a:rPr>
              <a:t>讓神把自己從憂悶和煩躁中救拔出來</a:t>
            </a:r>
            <a:endParaRPr lang="en-US" altLang="zh-TW" sz="3400" b="1">
              <a:solidFill>
                <a:schemeClr val="bg1"/>
              </a:solidFill>
              <a:latin typeface="PMingLiU" pitchFamily="18" charset="-12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zh-TW" altLang="en-US" sz="3400" b="1">
                <a:solidFill>
                  <a:schemeClr val="bg1"/>
                </a:solidFill>
                <a:latin typeface="PMingLiU" pitchFamily="18" charset="-120"/>
              </a:rPr>
              <a:t>   </a:t>
            </a:r>
            <a:endParaRPr lang="en-US" altLang="zh-TW" sz="3400" b="1">
              <a:solidFill>
                <a:schemeClr val="bg1"/>
              </a:solidFill>
              <a:latin typeface="PMingLiU" pitchFamily="18" charset="-12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TW" sz="3400" b="1">
                <a:solidFill>
                  <a:schemeClr val="bg1"/>
                </a:solidFill>
                <a:latin typeface="PMingLiU" pitchFamily="18" charset="-120"/>
              </a:rPr>
              <a:t> 	</a:t>
            </a:r>
            <a:endParaRPr lang="zh-TW" altLang="en-US" sz="3400" b="1">
              <a:solidFill>
                <a:schemeClr val="bg1"/>
              </a:solidFill>
              <a:latin typeface="PMingLiU" pitchFamily="18" charset="-12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zh-TW" sz="1000" b="1">
              <a:solidFill>
                <a:srgbClr val="FFFF00"/>
              </a:solidFill>
              <a:ea typeface="KaiTi" panose="02010609060101010101" pitchFamily="49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22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22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22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22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9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9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2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2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92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92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92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92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922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922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922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922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 hidden="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smtClean="0">
                <a:solidFill>
                  <a:schemeClr val="bg1"/>
                </a:solidFill>
              </a:rPr>
              <a:t>下</a:t>
            </a:r>
            <a:endParaRPr lang="en-US" altLang="en-US" smtClean="0">
              <a:solidFill>
                <a:schemeClr val="bg1"/>
              </a:solidFill>
            </a:endParaRPr>
          </a:p>
        </p:txBody>
      </p:sp>
      <p:sp>
        <p:nvSpPr>
          <p:cNvPr id="31747" name="Rectangle 3"/>
          <p:cNvSpPr>
            <a:spLocks noChangeArrowheads="1"/>
          </p:cNvSpPr>
          <p:nvPr/>
        </p:nvSpPr>
        <p:spPr bwMode="auto">
          <a:xfrm>
            <a:off x="2133600" y="228600"/>
            <a:ext cx="75438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 typeface="Arial" panose="020B0604020202020204" pitchFamily="34" charset="0"/>
              <a:buNone/>
            </a:pPr>
            <a:endParaRPr lang="en-US" altLang="zh-TW" sz="4400" b="1">
              <a:solidFill>
                <a:srgbClr val="92D050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sp>
        <p:nvSpPr>
          <p:cNvPr id="31748" name="Rectangle 4"/>
          <p:cNvSpPr>
            <a:spLocks noChangeArrowheads="1"/>
          </p:cNvSpPr>
          <p:nvPr/>
        </p:nvSpPr>
        <p:spPr bwMode="auto">
          <a:xfrm>
            <a:off x="2667000" y="762000"/>
            <a:ext cx="9144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zh-TW" altLang="en-US" sz="4000" b="1">
                <a:solidFill>
                  <a:srgbClr val="FF0000"/>
                </a:solidFill>
              </a:rPr>
              <a:t> </a:t>
            </a:r>
            <a:r>
              <a:rPr lang="en-US" altLang="zh-TW" sz="4000" b="1">
                <a:solidFill>
                  <a:srgbClr val="FF0000"/>
                </a:solidFill>
              </a:rPr>
              <a:t> </a:t>
            </a:r>
            <a:endParaRPr lang="en-US" altLang="zh-TW" sz="4400" b="1">
              <a:solidFill>
                <a:srgbClr val="92D050"/>
              </a:solidFill>
            </a:endParaRPr>
          </a:p>
        </p:txBody>
      </p:sp>
      <p:sp>
        <p:nvSpPr>
          <p:cNvPr id="31749" name="Rectangle 6"/>
          <p:cNvSpPr>
            <a:spLocks noChangeArrowheads="1"/>
          </p:cNvSpPr>
          <p:nvPr/>
        </p:nvSpPr>
        <p:spPr bwMode="auto">
          <a:xfrm>
            <a:off x="1752600" y="304800"/>
            <a:ext cx="8610600" cy="6172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98525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99060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898525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990600" algn="l"/>
              </a:tabLst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898525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99060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898525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990600" algn="l"/>
              </a:tabLst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898525">
              <a:spcBef>
                <a:spcPct val="20000"/>
              </a:spcBef>
              <a:buFont typeface="Arial" panose="020B0604020202020204" pitchFamily="34" charset="0"/>
              <a:buChar char="»"/>
              <a:tabLst>
                <a:tab pos="990600" algn="l"/>
              </a:tabLst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8985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990600" algn="l"/>
              </a:tabLst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8985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990600" algn="l"/>
              </a:tabLst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8985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990600" algn="l"/>
              </a:tabLst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8985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990600" algn="l"/>
              </a:tabLst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9BBB59"/>
              </a:buClr>
              <a:buFont typeface="Arial" panose="020B0604020202020204" pitchFamily="34" charset="0"/>
              <a:buNone/>
            </a:pPr>
            <a:endParaRPr lang="en-US" altLang="zh-TW" sz="3600" b="1">
              <a:solidFill>
                <a:srgbClr val="000000"/>
              </a:solidFill>
              <a:latin typeface="PMingLiU" pitchFamily="18" charset="-120"/>
            </a:endParaRPr>
          </a:p>
        </p:txBody>
      </p:sp>
      <p:sp>
        <p:nvSpPr>
          <p:cNvPr id="31750" name="Rectangle 15"/>
          <p:cNvSpPr>
            <a:spLocks noChangeArrowheads="1"/>
          </p:cNvSpPr>
          <p:nvPr/>
        </p:nvSpPr>
        <p:spPr bwMode="auto">
          <a:xfrm>
            <a:off x="1524000" y="2895600"/>
            <a:ext cx="5943600" cy="184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898525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99060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898525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990600" algn="l"/>
              </a:tabLst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898525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99060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898525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990600" algn="l"/>
              </a:tabLst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898525">
              <a:spcBef>
                <a:spcPct val="20000"/>
              </a:spcBef>
              <a:buFont typeface="Arial" panose="020B0604020202020204" pitchFamily="34" charset="0"/>
              <a:buChar char="»"/>
              <a:tabLst>
                <a:tab pos="990600" algn="l"/>
              </a:tabLst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8985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990600" algn="l"/>
              </a:tabLst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8985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990600" algn="l"/>
              </a:tabLst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8985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990600" algn="l"/>
              </a:tabLst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8985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990600" algn="l"/>
              </a:tabLst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Ø"/>
            </a:pPr>
            <a:endParaRPr lang="en-US" altLang="zh-TW" sz="3800" b="1">
              <a:solidFill>
                <a:srgbClr val="FFFFFF"/>
              </a:solidFill>
              <a:latin typeface="PMingLiU" pitchFamily="18" charset="-120"/>
            </a:endParaRP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Ø"/>
            </a:pPr>
            <a:endParaRPr lang="en-US" altLang="zh-TW" sz="3800" b="1">
              <a:solidFill>
                <a:srgbClr val="FFFFFF"/>
              </a:solidFill>
              <a:latin typeface="PMingLiU" pitchFamily="18" charset="-120"/>
            </a:endParaRP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Ø"/>
            </a:pPr>
            <a:endParaRPr lang="en-US" altLang="zh-TW" sz="3800" b="1">
              <a:solidFill>
                <a:srgbClr val="FFFFFF"/>
              </a:solidFill>
              <a:latin typeface="PMingLiU" pitchFamily="18" charset="-120"/>
            </a:endParaRPr>
          </a:p>
        </p:txBody>
      </p:sp>
      <p:sp>
        <p:nvSpPr>
          <p:cNvPr id="31751" name="AutoShape 2" descr="data:image/jpeg;base64,/9j/4AAQSkZJRgABAQAAAQABAAD/2wCEAAkGBxQTEhQUExQVFBUXFhQUGBgYFxwVFxwUFxgWFxQXGBcYHSggHRolHhQWITEhJSkrLi4uFx8zODMsNygtLisBCgoKDg0OGxAQGzQlHyQ0LCwsLDQ1LSwsLCwsLCwsLCwsLCwsLCwsLCwsLCwsLCwsLCwsLCwsLCwsLCwsLCwsLP/AABEIAQIAwwMBIgACEQEDEQH/xAAcAAABBQEBAQAAAAAAAAAAAAAAAQIDBAYFBwj/xABKEAABAwEFAwcHBgwGAwEAAAABAAIDEQQFEiExBkFRE2FxgZGh8CIyQpKxwdEUFSNDUlMHJDNicoKDk6Ky0uEWRFRjwvE0c6Ml/8QAGgEAAgMBAQAAAAAAAAAAAAAAAAQBAgMFBv/EAC0RAAIBAgUDAgUFAQAAAAAAAAABAgMRBBMhMVESFEEiUjJCYWKBI5GxwfAV/9oADAMBAAIRAxEAPwDrXptTaGHCySRz/sgmtOfgOdcC2bT3ifr5G03NJr2+8rZXbs7yTXVls5c4nE84iTwGoyAyp1pXbKtcSTLC6oFG+WGjnydU9aWliJOWmwxHDpLXc49wX6LR5DrxtkMg9BxY6vEtdgz6Dmu867rQ78lerzXdIzPtY4HuXLdslERJG2JrpmMxCVmKjSa4C5xdk8Ec9adK1dz3SJYIpKkFzGP7QDn2qjq1L+gMuHzaHD+QXq05WqKQZ/WuaexzSFXtPzu30JX87JWOB6sQIWx+ZHDR3tT/AJtkGju+qssRXW8SroUntIwpvC8waGG2dIqfYSj5/trT5cVsA54pAO0NW/is0w9P2Kdscu8jxotFiqnsM3QivmPNH7Xytze60M4Yg4DvA71BHt0f9Q7rcfYvVAyTfTtSGzuOuE9Iqp7mfsIyl7jzSLbzIfTH1v6lJNtu7Tlmj9pXryXo4sh4M9VNmu5rtY4ndLAfaFbuZ+z/AH7lXS+p5k7bGX78nfq4JY9tZNOVPW46dQXoLtnoDkbPZz+yZ8EN2egH+Ws1P/Uz+nxVHdz9n+/cMle48/fto8fWud+i85fw14dqpnbWSpAlfXf5bhTmoXL0z5gh/wBNZv3TPgrUNgDfNZG0jSjQPYFbu5+IfwRkfceZRbU2pw8ltof+iXur6tVZjvK8XnyYLXpvxxivD6QtXozo5eIUDrLMdXdSyli6viBpHDx8yMWx96nSGUdMzB7Zapklkvd3piMc9op7C5bQXa86uQ66DXzslTuMQ/lL5FLzIxTrst7RWa8Qz9B0kzupoAqehUr7vaKBmH5ZbZpnDyRjfC1o+0Rv6Kr0B91sja57s8LXOJpnQCuXYsjemx1kkdyjy91qkFcPKYWjycz5uUbQKVHMNSozKl/WT0U18Opm7ktM0lTJbLUKakTEUGueLJW7Vedos8uA2p0zTTC9r3UqdGvBJwvyJpvGamj2KtMTgYJY6bw9+IdIowU71pPkszrO6CSCJ7HNwnDLTPUOaOT84GhHOqxrSjLXYvOjGUdFZlez33VoxSOrTPM/FC4cNw21rQ0tjJA1x6/wITvc0xbJqFL5xtAcGGCbFnlhJOWZ0GalF9WgAg2ef92ezRdS93PE0Tz+LymShAdyrRUElhNGgtd5p6V0rZHCxxllbysThmA53k0r5XJ4g1w0Byrv5lzUo2HnOS2OXcN9SF8jnsdGBE6uNuGpa5lBnwxO7Vo9h76xWdkToLRGY2gYnxEMIPm4HbxQhYo2yzTukihBZI8+Y2IsDYWk4iXAU0rvzOELXNvR4aGhpyFOYAaeOZRmZeyIcMw2PKJDIspZZ53VyOtfgFOZ5iaUooeKnYr231NHy3iiTllnAZtTQde5Ry22nnTwt6XgdWvMqPEVQyI8mn5fnCaLRzrJvv6BuRtdmG78q34qH/Edmrh+VwdTq+zsRm1mRlR5Npy6DP0LEv2osrf8y07vJY91D+q1R/4ssx0mkd0Qy8/Fqtm1QyY8m65fnCDOOIWBftfZB6c276l49oCBthY/vZhvzhf7mqc2qGVDk3pn5wlbOOIWCG1dky/GDnxifT+VSSbRWUj/AMpo6Wvp3jTL2qqq1k9icmHJuflA4hBtAWDF+2Ygfjtn/eBuXX4zVmK84nZRzwO44Zmnuqh163BORT9xsRawTRL8qbxCyrcdKUJ35Go6aqtLM4CpDhSmmYPEZKvd1FuXWFg9mdjaW8JBA7yWNaaNcS6rsLiG5ACm/WvUuBtJe7mxWctDicT20aC7ySATkN2Q7kW2RsjHMe80c0gngdK8xGRHQuVHERCz6T6Rjqua17WvDaHGKE1wnySCAdxQqsqjuyXSVNWEjvmc6Wefqifz/m9KfHtDJiLOSnLxSreSdUVFRlSu8dq1OycsTnPkYDRzGBznlznOeHP9J5JNAerLRRzYTeLnjRrIsX6WZ/lwrRxilcopzvYyLtsGAkEkEEggg1BGoOSFTsUWNgeAPLLn7vScT70JpYRNXuY91I1G09hMgdQVLg14I1BoC1w5wc+pY+8rbOAWOYC7XED5NdxodOgVXotijx2WzP38jGCfzmtAPXVpXCvaxeV2cNObxVIzfRNp7DcPXFNGGslkc12Pyy8ijiJnRtpUVaAxgdhyHpVyC7cFttQGGERwg744yXnnLpC6p58iurFdNc9cxzjvXasl1VA8nhpl1c4Q60nsWVGMVdszAu62Sefap+gPLO5lE+PYjlDVzpXH85xcejyiV6FYLtA9Gi6TYQFeMKj1bMZ1IJ2SMBZPwdxnzhl+dQ+5dizbB2Zo8wdQA9gWsaE5MQoprUXlWl4OCzZOzD6pp6a+zRWo7gs4+pj9RvwXUSUVsqK2RXMk/JQFywVryMfqhSNuuEfVs9UK6kV8uK8Edb5KvzfF9hvYmOuyM+gOyvuV1CHTTI6mc11yw/YAPvUL9noD9W3s+C7CSizlRi/BZVJLyZ+0bLQOGcbTu0C5Nt2GgcCOTb0Uy6hu6ltiE1zVhPD22LqtI8qm2GYw/Rl0dNMDi3ryNVDJdttjqYrZIeAeBJp+mCvU5rOHaiq5Vru0ZmnOaivTolpOpHcahUpy0asefPvi2s/KMgnbvq0xu4ecDz8FRve1We0NBkgns9ob5rmtbK078JIoS3eMsqrZ2+7wToOrPvqqM92jKlKaaVPflruVoVbeC0qaezM/cN6T0wR8q125x5NozpSrXseSOYAdIWpks74LFaHvcXSmJ7nPIFXPc2laDQVpQbhQJ93XeKjI9gHX/dWdrmYbFIB6boo+oyNJ7gVeHqexlU9KdzPXfDhijANBgb7Ahdeyx+Q3QZDh8Ei76grHKudXZmFpsUDw0AlpcSN+ZzNFHaIs869nsPen7ESE3dBxHKM9WR49inmHV15dnUuDil6zq4eWhWghBOa7FkhoMlUssfHPr9o3Lp2Zg0+CwpqzL1plmJSJjFIunT1QgxUJEoW6KipEqFawCUSoQosAJKJUIsAlElE5IQoaAEiVIoYDHBRyMqFMmkJacEy6djhW2z8Mh2dyqS2cc/eu3a41SnhqKCop43JFws2Owndale7wACToN4BdlvrT27s1S28Z+LQ0INbRG7pGCSnSMwurYDRx6Mu7PpCxe2lyRRW2zyxNwOmEpdStC5hYchurj3Zb03hop2MMQ7F7lhl0DfzISCIUGY0CF3DmnT/B6/FY5G/YnlHUaP8A+SvOOeZ9/bwXC/BlNR1sh4PZKOFHAtP8gWhtTCDv8dC4eKhaR0sPIdCKePhqr0Th48VVSytyOXuVxjaJVxZebuWYypVWYaf9KwCncPK6FpIclSJU2igIQhSAIQhAAhCEACEIQAJClSKGA1NcnkppWFRaFkQy6KhISCui9U5fAokpRN6bIbMzOtFn9u4/pLIeAtHfyR48y0cXFcDbk52TTzpRX9VvwTOGVmvx/JWu9BgiCEyN9AP7IXYsxC6OBsTbBFeeA6TMez9YeW3+Rw616Db4XVBqBvp3EhefXBdUU14hkzQ8BkjgCTTECCCaa0qeZb+W7omvD2MDXAFtWigI4EDI9Oveubi0mxug2rE9kYaCp9vxVvAooOCnCSsaSeohCdG7clokI4LSCs7lCVOTA5OBTsWigqRKkViBUJEqABCEIAEIQgASJUIAjKE4pKJeSJI3BVZW+P8AtW3KERpaSvsawdiFooFl/wAID6PsTeJmPYGD/kteY/HOsZt+ytosldGxzHrLov6T2JnDp9S/BSq7xJYwKCp7kJYXupkBTPhxSrqiZxbgfS9mbsQlH/zcR/KvQpYquzXndiaRellNci+UdXJSge1ekyDylzMUtRuk9BGMongHglATkqolmxqdRFEhaVpGLIHAJwCAEqZUSrAoQlVyBEqEIAEIQgAQhCABCEhUMBCkogoWT3JGkJKJya5YNW1LIKVyXne0dubPb6MeHMjjawkGox4nlwqOloW6tliE3kPxYCHBwDi3EHCmElprTflwG6oXmT7BHFeM8ULQ1jSwBudB9HESM+cntTWGV5JlKnwmvs7fJGe7ghQNqBQdGn90LoWFrmfu+b/9SzA5gPf1ExyAd5C9OeRipUVIrTfQUqacMx2ryC8pnQ2qKRtMQlbhBrTE5wpWnMRXrXqlhsRjBc8h8ryS94BFczhaASSGtBoBXid5SWKWpvSehdQkCVIs1FCcEwJ7VtSd2QxUqEJgqCEIQAIQhAAhCEACEIQAJClSFQ9gGoQUVWDJG1QUpTaLNvUkVpXlTp8V5Wp2n0xZ1NwMJz6NV6o0ZryaSP8AH7WP9557SSm8L8RnV+E1TKEeChUYXEtGfsQn7C+hwr/j+nhdn+WiBrpk9o3b81649eP7UyEYXClQ9jtN2IGo7F65Kc0hjHZjNLYdVBKQBKUg72NBGEqRqiopWq9B62Bj0JEqdKAhCEACEIQAIQhAAhCEAIhKkUMBpKYnlNI6OxLTRZDXHxqka/mTvGiaD0Jf5rliRq8olBF42s8JXdGYBC9WjXlV4PHzlamnQyd+Bh6z8V0cN8S/JjV2NFDEC0HmCFYidkKcBwQnhYw22bqAjn482S9hc5eM7Yuq0mmdBp1+5ewR+a3na3fzBIY3wM0diYFBckb44ocEk3obChSBRBqkU0dyGSBKmhOTqKAhCFIAhCEACEIQAIQhAAkKVNKrIBCmlOKaUvNFkMJTMWfH2KWiifqlHF3LomiXkspBvO1PO6Vw6wA34L1phzXj88BbeFqrvtEp5qHC8dxXTwu6/JjV2No73D2BCIWjCKncEqeMTz/aetchUE069aU6l6tDan42MkjMZLaA1Dmue0Zta5vMCfKDSQNMjTynaaWh0Boe+lV7DaBiIBAyo4Hgc8x1EjrKRxm5tR2JHkjPx2JzXVVeR9MterNSRFI31sb20uTUT2hMCkC1pLUzY6iEBKmioJEqRSAJUiVAAhCEACEIQAJpTk0qs9gEqmOKemlK1LtFkNULyKqYKtKeGaVNIlhrs15dfkhF6Whrj6UZHChhbT2Ldtt7n1EbS1wJaS8Uax2h/Tp+bllqF5re90/JrfIwyPlMjY5cbziccQcHEmlMi09S6WDd5oyrKyNvZW1Y08w/slVWzSUY0V3D2IXRaFrmJ2khq5rR6T4wOlxa1exWrVeVWyIvtVmaM62iCteAkDvYCV6vaDmfBXOxj1GaJVnNTXo/spLM8no7FRlfmaZ04qxZzWhPj4hc5PUccfSdBpUrSo42p7U1S03FWPSpEqaRQEiVIpAEqRKgAQhCABCEIAE0pU0lUm7IBCmFOJUZdRJVWvwXQO51BJ07lMXeKqpOfHjRYKxrBEEVGNDQdNTxO89JNVi9vh+OWZ290Bb6kmX85WulcQderX3rMfhAH0lhedMNoYTSmf0ZHv7E3g5fqIMRH0FmOhAI4DuyQm2YDCKn2fFIu0cw5l3NMl6WZoHml8hPMxjgK9bgF6NaDqsTsY3FeEzvsQkV53vb/QVrrU8U3dfUuRi5eofw8bpFGU5ilPerFnk4inf3+NVSleCTkPHHJSQPNOPA/wDW5c/q1Oi4ek7cL1M1ypWd9RXToVkHwU3B6CM46lgFOUEbujtUgcmIVOTFoehCFsQCEIQAIQhAAhCEACY5OKjJWNWStYlCFNJSuKhe7JJVJWNEhZHAarnTyAdfNVPnnHHuVCa0dFewpdyuNU6Yk0wB5/HD+y5e2MJksQfQVhla/wDUPkO1/Sr1KRzyTqfaFbl+ksdqZqeRlH8Jw+zuV6ErVC9eH6ZxI31AIO4JFyrstv0TK64RxSr05wzubA22PHaq4hISweYcOFuI5OAw1q45V3Lt3nbAK5jfvXE2EbgsckmnKTPNfzWhrW99e1U7yjnnD3RODY2Ghc6ubsjha0a6jM5ZhcLEtynZHVw6UY9TJflvla05t3joXSitoOjs+6qz10XfFPVrLa5soBxMfGCOFW+Vmyu8ddF0Dsvbm0LHwTdDnRO7CCO9Y5DexusRbdGistr46caghX2WhYWWW2w/lLJNlvY3lx/8sRp0hM/xTgHltfHxxtfH/MAhKcd0Q3Tnrc9FjtCstlC89s218J9NvSOC6Nn2ti0x5dSsqtjOVBPZm2DktVmYtpYj9Y3uPcM1aZtHDSuId/uW8cQvLMXQl4O5VLVcht+wn0h2/FSNvaM+kFfPjyVyZ8HSqhc43pH9odyZ87M3Ob6w76FHcRDKlwdSqSq5vzoz7TfWB96a+9GDfn2qksSgVGR0iVG7pXMlvmNurgPG7Jc+faeIb/AS9Sp1F1SkaBxyVK0SmnxWbtO10VaY2t6SFQl2vs+nKNcToG5nqpvWLV9jaFNR3Z3ppaHUdRVGWcCtPcNe+vxXKN4zSGkNktLyd5ic1vrSYW96jvRlqiYHT8lZ2nRrnB8hO/CyMEHXWtBXVRky3sb50FodJ9ryzJFeffuNOK6twTcpyjPtMI7RTTrWIs91W2RmNvJuNfMza9zOZxOGvNWnOu7sleGCRxlcIw0Evx0bhDdcROlM+hTCLjJPwROXVFr6GcuiphZlWgp2GnuQq09qAfJyB5SIySFjmkgFjnuIoDnlWnUhd+NV9K0OK4ammuWYsuuLnfKeP1jt66bYxFYmue+oc0Pw0bh+kplU0pmfOJA6AlhuDDC2AWlpY2uGseebi45gjiVbdYJOTZGLXGGta1orDU0aABni5lypats6STSSML/hpkUjLR8px5k1s78RZroc+UA3tyqKgcDs7qvJ72VFHFrsJLT5JIzqOYihHTzKodnKPbIZ43ljmO/J0JGJuVa79OtdGKMOt0wD3RtMbahuGlQ6jcnNPE5qHd7slS6fB0Ir1c3JwKtC927/AGb0+O7hQAuL+dwbX+EAJXXeFK615KOVN7ogfNZ31D42O41YHV7QqZuK7n1HyaD92G+wBdE3W1RPugK3XU4ItT5ObJsbd7s+Sp+jJI32OUP+BLFWo5Uftn+81XaZdmEZOKG3cRv4+KqvU/MQ08SOJJsLYz6czeiY+/xmo27BWcVAntFD/uN/oXdF3/nHtT/kX53T2ouvMQv9xnhsHFutNpH67P6VI3YSImptNpP7QDn1DVoPkmXnHhr44JnyE7ncfHeo6o+0i/3HGbsNZxrLaD0y7uFQKoGwdirU8qf27/c5dkXcePjNN+bjud2lT1W+UNPccxux1gGRYT0yyHuxKRmzl3N+oiO/MYv5lfN2nj43qI3S7iP77kdcvESbQ8yGQ3fYWGrIIQeIjFe2itstsTR5DWjKuQp7FX+ZvzvHOpG3aAKV4dyq6lRfQtalyUbZtOGhxwy0bWpEUh3aA4ab9SQOdYK99mprT+MvleZpTRkIb5LWagY8VQ1o1NMyedbjaOy8nZ3uxVqYm9TpWA9xXLv65uXdDG4mFjGPcHOwyB5JjyDQcqUqa01FK50i873B9OyLFwWR0TWxPwvqDXqoHAjh5Q7eZQ26zxxW9jWMa1ro2OLQ0YRnI3JtKDzB2qO7bv5BxLLTDXSph3cKhwVqaxulmE3LwlzWtb+TdSjS4jLHxeVnbSyZolLqu0Yfax0Ztk3JsAaHYaN8kYmgNfkMvODkq679g6lznWoFznOe48mM3OJcd/EoTSrLkWyZcFaxXzPLJyTLMS/CXYcTWmgoHHM0yqNFZtc9qZTHZiypoCZGEV3Dz6Cu6u/JOvS63Y+VjJZIw1a7eDx+I0OaoWm/pnYhKwjQVjFYy0Ur5NSQSTnn2K9bDOGyuTSxHVu7HQuSac2ljZWckwHlHVeymFnlN0O92EdZ4K+22nlnyfawtz4Crj/OOxeeWqwtnIrLBEK+k9rSK/mNqfZ0rQXZNZLPGIxanPYN1DIA45ktwMyz3V370tOn6bR3NoVLyvJm0dfZpwyyz3+Pckdfxrvr2aeO5ZC0bUWcU5KGeYjjSNvbmdw3KuzaycEFlgjaDoXuc/2AcFWOGrPwTKvRRvRfjtD0GvMn/O0h3EjoPtWHO0tvIyhs7Cf9t9f4pKcdVA++7zOkwbXhC004ZkLVYKuzJ4mlwegG9JR6J7N/jwE116S1phdv9Hs8c686+VXk4+VapB0YWa7hRvjJRSxW5wP41OP2h9xFFbsau1yndU+D0j5wlI0O7dTfxorAtMw9Eu03ZeNF5XFd9t/1U5P/ALX07cWqjtdx2s5maQ8xe/8Aq8cFPYVPLI7qHB6v8rl+wRru6VJFb30zaezo3LyCKwW1uk87eiZ47j1K4y1Xg0gC0Wjf6VfaTUIeAn4Yd1Dg9WbeT6aOBrTTfvTDerh6J46HxkvMZLwvJutrk19JsZ5jU0ySx37eejZ8fGsLHcd5brmqvB1eSe4p8HpUt+EAE7+rn+KjN/c/Ejx1grz2XaW8mkV5N3GsLchurTDrlvTWbU3gTR0FlPPyJA048oFWWErclo16XB6D8/ngDX+wqE359NBu7N+ixI2ktmhscBpQikb29GfKprtpLUP8nZzSnmvkru4krHta5oq9Hg0t9WyaaJ0UUTpHvLDQFrWsDXMfUlxFT5NAAqtqvEWizNMUjRLETWJz2hxyo5tC4UdlXpbTflxm7V4c5bI9h+1HICOmjwM8hvzXFv8AdYrRJysZkilrV7XQuc13OQ2tHc+/pzV40pbTX9hKrF6xZfsN6zSuwxxTOdSpAoAOsmitW29JbO5jZo3Rlwq0ENqQDQmoJG+ipWbapsTQ1sbnYfNLHOhzOlcq003FR2CKS0ycpaHPe7NrMflUbUkCpGmZWlPDqT1Vis8Q47O52I7ymcMTYZCDoQDTuKVaiy2ZwY0AkAAUAOVO1CY/58fqZd3I7PItOrQd+gTDYIjWsUZ/UHwQhO3dhSwjbpg15CL9234Kf5os/wBxD+7b8EIVLsmw4XRBX8hF+7b8FZjsEQ0jjH6g+CEIuybIRt2w1ryUdTqcDfgpRYYvu2eqPgkQouybIeLBF91H6g+CU3fEfqo/UHwQhHUy1kKLBENI4/UHwWR/CA0RtjweRVslcPk6BtNOkpUITdyGkeP/AIPr1nklnEk0rwMFA6RzqflNKlfQN0WRjoIiWMJMbCSWg1q0VqhCLuwNK5Z+bIfuYvUb8E75BF91H6g+CEKLsmyHCxR1rybK/oj4J3yZn2G+qEIRdhZDPkMX3bPVHwS/I4/u2eqPghCLk2G/N8X3UfqN+CYbrgP1MX7tvwQhQArbshGkMQ6GN+Cf8hj+7Z6o+CEIAk5Fv2R2BCEKbgf/2Q=="/>
          <p:cNvSpPr>
            <a:spLocks noChangeAspect="1" noChangeArrowheads="1"/>
          </p:cNvSpPr>
          <p:nvPr/>
        </p:nvSpPr>
        <p:spPr bwMode="auto">
          <a:xfrm>
            <a:off x="1679575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endParaRPr lang="en-US" altLang="en-US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31752" name="AutoShape 4" descr="data:image/jpeg;base64,/9j/4AAQSkZJRgABAQAAAQABAAD/2wCEAAkGBxQTEhQUExQVFBUXFhQUGBgYFxwVFxwUFxgWFxQXGBcYHSggHRolHhQWITEhJSkrLi4uFx8zODMsNygtLisBCgoKDg0OGxAQGzQlHyQ0LCwsLDQ1LSwsLCwsLCwsLCwsLCwsLCwsLCwsLCwsLCwsLCwsLCwsLCwsLCwsLCwsLP/AABEIAQIAwwMBIgACEQEDEQH/xAAcAAABBQEBAQAAAAAAAAAAAAAAAQIDBAYFBwj/xABKEAABAwEFAwcHBgwGAwEAAAABAAIDEQQFEiExBkFRE2FxgZGh8CIyQpKxwdEUFSNDUlMHJDNicoKDk6Ky0uEWRFRjwvE0c6Ml/8QAGgEAAgMBAQAAAAAAAAAAAAAAAAQBAgMFBv/EAC0RAAIBAgUDAgUFAQAAAAAAAAABAgMRBBMhMVESFEEiUjJCYWKBI5GxwfAV/9oADAMBAAIRAxEAPwDrXptTaGHCySRz/sgmtOfgOdcC2bT3ifr5G03NJr2+8rZXbs7yTXVls5c4nE84iTwGoyAyp1pXbKtcSTLC6oFG+WGjnydU9aWliJOWmwxHDpLXc49wX6LR5DrxtkMg9BxY6vEtdgz6Dmu867rQ78lerzXdIzPtY4HuXLdslERJG2JrpmMxCVmKjSa4C5xdk8Ec9adK1dz3SJYIpKkFzGP7QDn2qjq1L+gMuHzaHD+QXq05WqKQZ/WuaexzSFXtPzu30JX87JWOB6sQIWx+ZHDR3tT/AJtkGju+qssRXW8SroUntIwpvC8waGG2dIqfYSj5/trT5cVsA54pAO0NW/is0w9P2Kdscu8jxotFiqnsM3QivmPNH7Xytze60M4Yg4DvA71BHt0f9Q7rcfYvVAyTfTtSGzuOuE9Iqp7mfsIyl7jzSLbzIfTH1v6lJNtu7Tlmj9pXryXo4sh4M9VNmu5rtY4ndLAfaFbuZ+z/AH7lXS+p5k7bGX78nfq4JY9tZNOVPW46dQXoLtnoDkbPZz+yZ8EN2egH+Ws1P/Uz+nxVHdz9n+/cMle48/fto8fWud+i85fw14dqpnbWSpAlfXf5bhTmoXL0z5gh/wBNZv3TPgrUNgDfNZG0jSjQPYFbu5+IfwRkfceZRbU2pw8ltof+iXur6tVZjvK8XnyYLXpvxxivD6QtXozo5eIUDrLMdXdSyli6viBpHDx8yMWx96nSGUdMzB7Zapklkvd3piMc9op7C5bQXa86uQ66DXzslTuMQ/lL5FLzIxTrst7RWa8Qz9B0kzupoAqehUr7vaKBmH5ZbZpnDyRjfC1o+0Rv6Kr0B91sja57s8LXOJpnQCuXYsjemx1kkdyjy91qkFcPKYWjycz5uUbQKVHMNSozKl/WT0U18Opm7ktM0lTJbLUKakTEUGueLJW7Vedos8uA2p0zTTC9r3UqdGvBJwvyJpvGamj2KtMTgYJY6bw9+IdIowU71pPkszrO6CSCJ7HNwnDLTPUOaOT84GhHOqxrSjLXYvOjGUdFZlez33VoxSOrTPM/FC4cNw21rQ0tjJA1x6/wITvc0xbJqFL5xtAcGGCbFnlhJOWZ0GalF9WgAg2ef92ezRdS93PE0Tz+LymShAdyrRUElhNGgtd5p6V0rZHCxxllbysThmA53k0r5XJ4g1w0Byrv5lzUo2HnOS2OXcN9SF8jnsdGBE6uNuGpa5lBnwxO7Vo9h76xWdkToLRGY2gYnxEMIPm4HbxQhYo2yzTukihBZI8+Y2IsDYWk4iXAU0rvzOELXNvR4aGhpyFOYAaeOZRmZeyIcMw2PKJDIspZZ53VyOtfgFOZ5iaUooeKnYr231NHy3iiTllnAZtTQde5Ry22nnTwt6XgdWvMqPEVQyI8mn5fnCaLRzrJvv6BuRtdmG78q34qH/Edmrh+VwdTq+zsRm1mRlR5Npy6DP0LEv2osrf8y07vJY91D+q1R/4ssx0mkd0Qy8/Fqtm1QyY8m65fnCDOOIWBftfZB6c276l49oCBthY/vZhvzhf7mqc2qGVDk3pn5wlbOOIWCG1dky/GDnxifT+VSSbRWUj/AMpo6Wvp3jTL2qqq1k9icmHJuflA4hBtAWDF+2Ygfjtn/eBuXX4zVmK84nZRzwO44Zmnuqh163BORT9xsRawTRL8qbxCyrcdKUJ35Go6aqtLM4CpDhSmmYPEZKvd1FuXWFg9mdjaW8JBA7yWNaaNcS6rsLiG5ACm/WvUuBtJe7mxWctDicT20aC7ySATkN2Q7kW2RsjHMe80c0gngdK8xGRHQuVHERCz6T6Rjqua17WvDaHGKE1wnySCAdxQqsqjuyXSVNWEjvmc6Wefqifz/m9KfHtDJiLOSnLxSreSdUVFRlSu8dq1OycsTnPkYDRzGBznlznOeHP9J5JNAerLRRzYTeLnjRrIsX6WZ/lwrRxilcopzvYyLtsGAkEkEEggg1BGoOSFTsUWNgeAPLLn7vScT70JpYRNXuY91I1G09hMgdQVLg14I1BoC1w5wc+pY+8rbOAWOYC7XED5NdxodOgVXotijx2WzP38jGCfzmtAPXVpXCvaxeV2cNObxVIzfRNp7DcPXFNGGslkc12Pyy8ijiJnRtpUVaAxgdhyHpVyC7cFttQGGERwg744yXnnLpC6p58iurFdNc9cxzjvXasl1VA8nhpl1c4Q60nsWVGMVdszAu62Sefap+gPLO5lE+PYjlDVzpXH85xcejyiV6FYLtA9Gi6TYQFeMKj1bMZ1IJ2SMBZPwdxnzhl+dQ+5dizbB2Zo8wdQA9gWsaE5MQoprUXlWl4OCzZOzD6pp6a+zRWo7gs4+pj9RvwXUSUVsqK2RXMk/JQFywVryMfqhSNuuEfVs9UK6kV8uK8Edb5KvzfF9hvYmOuyM+gOyvuV1CHTTI6mc11yw/YAPvUL9noD9W3s+C7CSizlRi/BZVJLyZ+0bLQOGcbTu0C5Nt2GgcCOTb0Uy6hu6ltiE1zVhPD22LqtI8qm2GYw/Rl0dNMDi3ryNVDJdttjqYrZIeAeBJp+mCvU5rOHaiq5Vru0ZmnOaivTolpOpHcahUpy0asefPvi2s/KMgnbvq0xu4ecDz8FRve1We0NBkgns9ob5rmtbK078JIoS3eMsqrZ2+7wToOrPvqqM92jKlKaaVPflruVoVbeC0qaezM/cN6T0wR8q125x5NozpSrXseSOYAdIWpks74LFaHvcXSmJ7nPIFXPc2laDQVpQbhQJ93XeKjI9gHX/dWdrmYbFIB6boo+oyNJ7gVeHqexlU9KdzPXfDhijANBgb7Ahdeyx+Q3QZDh8Ei76grHKudXZmFpsUDw0AlpcSN+ZzNFHaIs869nsPen7ESE3dBxHKM9WR49inmHV15dnUuDil6zq4eWhWghBOa7FkhoMlUssfHPr9o3Lp2Zg0+CwpqzL1plmJSJjFIunT1QgxUJEoW6KipEqFawCUSoQosAJKJUIsAlElE5IQoaAEiVIoYDHBRyMqFMmkJacEy6djhW2z8Mh2dyqS2cc/eu3a41SnhqKCop43JFws2Owndale7wACToN4BdlvrT27s1S28Z+LQ0INbRG7pGCSnSMwurYDRx6Mu7PpCxe2lyRRW2zyxNwOmEpdStC5hYchurj3Zb03hop2MMQ7F7lhl0DfzISCIUGY0CF3DmnT/B6/FY5G/YnlHUaP8A+SvOOeZ9/bwXC/BlNR1sh4PZKOFHAtP8gWhtTCDv8dC4eKhaR0sPIdCKePhqr0Th48VVSytyOXuVxjaJVxZebuWYypVWYaf9KwCncPK6FpIclSJU2igIQhSAIQhAAhCEACEIQAJClSKGA1NcnkppWFRaFkQy6KhISCui9U5fAokpRN6bIbMzOtFn9u4/pLIeAtHfyR48y0cXFcDbk52TTzpRX9VvwTOGVmvx/JWu9BgiCEyN9AP7IXYsxC6OBsTbBFeeA6TMez9YeW3+Rw616Db4XVBqBvp3EhefXBdUU14hkzQ8BkjgCTTECCCaa0qeZb+W7omvD2MDXAFtWigI4EDI9Oveubi0mxug2rE9kYaCp9vxVvAooOCnCSsaSeohCdG7clokI4LSCs7lCVOTA5OBTsWigqRKkViBUJEqABCEIAEIQgASJUIAjKE4pKJeSJI3BVZW+P8AtW3KERpaSvsawdiFooFl/wAID6PsTeJmPYGD/kteY/HOsZt+ytosldGxzHrLov6T2JnDp9S/BSq7xJYwKCp7kJYXupkBTPhxSrqiZxbgfS9mbsQlH/zcR/KvQpYquzXndiaRellNci+UdXJSge1ekyDylzMUtRuk9BGMongHglATkqolmxqdRFEhaVpGLIHAJwCAEqZUSrAoQlVyBEqEIAEIQgAQhCABCEhUMBCkogoWT3JGkJKJya5YNW1LIKVyXne0dubPb6MeHMjjawkGox4nlwqOloW6tliE3kPxYCHBwDi3EHCmElprTflwG6oXmT7BHFeM8ULQ1jSwBudB9HESM+cntTWGV5JlKnwmvs7fJGe7ghQNqBQdGn90LoWFrmfu+b/9SzA5gPf1ExyAd5C9OeRipUVIrTfQUqacMx2ryC8pnQ2qKRtMQlbhBrTE5wpWnMRXrXqlhsRjBc8h8ryS94BFczhaASSGtBoBXid5SWKWpvSehdQkCVIs1FCcEwJ7VtSd2QxUqEJgqCEIQAIQhAAhCEACEIQAJClSFQ9gGoQUVWDJG1QUpTaLNvUkVpXlTp8V5Wp2n0xZ1NwMJz6NV6o0ZryaSP8AH7WP9557SSm8L8RnV+E1TKEeChUYXEtGfsQn7C+hwr/j+nhdn+WiBrpk9o3b81649eP7UyEYXClQ9jtN2IGo7F65Kc0hjHZjNLYdVBKQBKUg72NBGEqRqiopWq9B62Bj0JEqdKAhCEACEIQAIQhAAhCEAIhKkUMBpKYnlNI6OxLTRZDXHxqka/mTvGiaD0Jf5rliRq8olBF42s8JXdGYBC9WjXlV4PHzlamnQyd+Bh6z8V0cN8S/JjV2NFDEC0HmCFYidkKcBwQnhYw22bqAjn482S9hc5eM7Yuq0mmdBp1+5ewR+a3na3fzBIY3wM0diYFBckb44ocEk3obChSBRBqkU0dyGSBKmhOTqKAhCFIAhCEACEIQAIQhAAkKVNKrIBCmlOKaUvNFkMJTMWfH2KWiifqlHF3LomiXkspBvO1PO6Vw6wA34L1phzXj88BbeFqrvtEp5qHC8dxXTwu6/JjV2No73D2BCIWjCKncEqeMTz/aetchUE069aU6l6tDan42MkjMZLaA1Dmue0Zta5vMCfKDSQNMjTynaaWh0Boe+lV7DaBiIBAyo4Hgc8x1EjrKRxm5tR2JHkjPx2JzXVVeR9MterNSRFI31sb20uTUT2hMCkC1pLUzY6iEBKmioJEqRSAJUiVAAhCEACEIQAJpTk0qs9gEqmOKemlK1LtFkNULyKqYKtKeGaVNIlhrs15dfkhF6Whrj6UZHChhbT2Ldtt7n1EbS1wJaS8Uax2h/Tp+bllqF5re90/JrfIwyPlMjY5cbziccQcHEmlMi09S6WDd5oyrKyNvZW1Y08w/slVWzSUY0V3D2IXRaFrmJ2khq5rR6T4wOlxa1exWrVeVWyIvtVmaM62iCteAkDvYCV6vaDmfBXOxj1GaJVnNTXo/spLM8no7FRlfmaZ04qxZzWhPj4hc5PUccfSdBpUrSo42p7U1S03FWPSpEqaRQEiVIpAEqRKgAQhCABCEIAE0pU0lUm7IBCmFOJUZdRJVWvwXQO51BJ07lMXeKqpOfHjRYKxrBEEVGNDQdNTxO89JNVi9vh+OWZ290Bb6kmX85WulcQderX3rMfhAH0lhedMNoYTSmf0ZHv7E3g5fqIMRH0FmOhAI4DuyQm2YDCKn2fFIu0cw5l3NMl6WZoHml8hPMxjgK9bgF6NaDqsTsY3FeEzvsQkV53vb/QVrrU8U3dfUuRi5eofw8bpFGU5ilPerFnk4inf3+NVSleCTkPHHJSQPNOPA/wDW5c/q1Oi4ek7cL1M1ypWd9RXToVkHwU3B6CM46lgFOUEbujtUgcmIVOTFoehCFsQCEIQAIQhAAhCEACY5OKjJWNWStYlCFNJSuKhe7JJVJWNEhZHAarnTyAdfNVPnnHHuVCa0dFewpdyuNU6Yk0wB5/HD+y5e2MJksQfQVhla/wDUPkO1/Sr1KRzyTqfaFbl+ksdqZqeRlH8Jw+zuV6ErVC9eH6ZxI31AIO4JFyrstv0TK64RxSr05wzubA22PHaq4hISweYcOFuI5OAw1q45V3Lt3nbAK5jfvXE2EbgsckmnKTPNfzWhrW99e1U7yjnnD3RODY2Ghc6ubsjha0a6jM5ZhcLEtynZHVw6UY9TJflvla05t3joXSitoOjs+6qz10XfFPVrLa5soBxMfGCOFW+Vmyu8ddF0Dsvbm0LHwTdDnRO7CCO9Y5DexusRbdGistr46caghX2WhYWWW2w/lLJNlvY3lx/8sRp0hM/xTgHltfHxxtfH/MAhKcd0Q3Tnrc9FjtCstlC89s218J9NvSOC6Nn2ti0x5dSsqtjOVBPZm2DktVmYtpYj9Y3uPcM1aZtHDSuId/uW8cQvLMXQl4O5VLVcht+wn0h2/FSNvaM+kFfPjyVyZ8HSqhc43pH9odyZ87M3Ob6w76FHcRDKlwdSqSq5vzoz7TfWB96a+9GDfn2qksSgVGR0iVG7pXMlvmNurgPG7Jc+faeIb/AS9Sp1F1SkaBxyVK0SmnxWbtO10VaY2t6SFQl2vs+nKNcToG5nqpvWLV9jaFNR3Z3ppaHUdRVGWcCtPcNe+vxXKN4zSGkNktLyd5ic1vrSYW96jvRlqiYHT8lZ2nRrnB8hO/CyMEHXWtBXVRky3sb50FodJ9ryzJFeffuNOK6twTcpyjPtMI7RTTrWIs91W2RmNvJuNfMza9zOZxOGvNWnOu7sleGCRxlcIw0Evx0bhDdcROlM+hTCLjJPwROXVFr6GcuiphZlWgp2GnuQq09qAfJyB5SIySFjmkgFjnuIoDnlWnUhd+NV9K0OK4ammuWYsuuLnfKeP1jt66bYxFYmue+oc0Pw0bh+kplU0pmfOJA6AlhuDDC2AWlpY2uGseebi45gjiVbdYJOTZGLXGGta1orDU0aABni5lypats6STSSML/hpkUjLR8px5k1s78RZroc+UA3tyqKgcDs7qvJ72VFHFrsJLT5JIzqOYihHTzKodnKPbIZ43ljmO/J0JGJuVa79OtdGKMOt0wD3RtMbahuGlQ6jcnNPE5qHd7slS6fB0Ir1c3JwKtC927/AGb0+O7hQAuL+dwbX+EAJXXeFK615KOVN7ogfNZ31D42O41YHV7QqZuK7n1HyaD92G+wBdE3W1RPugK3XU4ItT5ObJsbd7s+Sp+jJI32OUP+BLFWo5Uftn+81XaZdmEZOKG3cRv4+KqvU/MQ08SOJJsLYz6czeiY+/xmo27BWcVAntFD/uN/oXdF3/nHtT/kX53T2ouvMQv9xnhsHFutNpH67P6VI3YSImptNpP7QDn1DVoPkmXnHhr44JnyE7ncfHeo6o+0i/3HGbsNZxrLaD0y7uFQKoGwdirU8qf27/c5dkXcePjNN+bjud2lT1W+UNPccxux1gGRYT0yyHuxKRmzl3N+oiO/MYv5lfN2nj43qI3S7iP77kdcvESbQ8yGQ3fYWGrIIQeIjFe2itstsTR5DWjKuQp7FX+ZvzvHOpG3aAKV4dyq6lRfQtalyUbZtOGhxwy0bWpEUh3aA4ab9SQOdYK99mprT+MvleZpTRkIb5LWagY8VQ1o1NMyedbjaOy8nZ3uxVqYm9TpWA9xXLv65uXdDG4mFjGPcHOwyB5JjyDQcqUqa01FK50i873B9OyLFwWR0TWxPwvqDXqoHAjh5Q7eZQ26zxxW9jWMa1ro2OLQ0YRnI3JtKDzB2qO7bv5BxLLTDXSph3cKhwVqaxulmE3LwlzWtb+TdSjS4jLHxeVnbSyZolLqu0Yfax0Ztk3JsAaHYaN8kYmgNfkMvODkq679g6lznWoFznOe48mM3OJcd/EoTSrLkWyZcFaxXzPLJyTLMS/CXYcTWmgoHHM0yqNFZtc9qZTHZiypoCZGEV3Dz6Cu6u/JOvS63Y+VjJZIw1a7eDx+I0OaoWm/pnYhKwjQVjFYy0Ur5NSQSTnn2K9bDOGyuTSxHVu7HQuSac2ljZWckwHlHVeymFnlN0O92EdZ4K+22nlnyfawtz4Crj/OOxeeWqwtnIrLBEK+k9rSK/mNqfZ0rQXZNZLPGIxanPYN1DIA45ktwMyz3V370tOn6bR3NoVLyvJm0dfZpwyyz3+Pckdfxrvr2aeO5ZC0bUWcU5KGeYjjSNvbmdw3KuzaycEFlgjaDoXuc/2AcFWOGrPwTKvRRvRfjtD0GvMn/O0h3EjoPtWHO0tvIyhs7Cf9t9f4pKcdVA++7zOkwbXhC004ZkLVYKuzJ4mlwegG9JR6J7N/jwE116S1phdv9Hs8c686+VXk4+VapB0YWa7hRvjJRSxW5wP41OP2h9xFFbsau1yndU+D0j5wlI0O7dTfxorAtMw9Eu03ZeNF5XFd9t/1U5P/ALX07cWqjtdx2s5maQ8xe/8Aq8cFPYVPLI7qHB6v8rl+wRru6VJFb30zaezo3LyCKwW1uk87eiZ47j1K4y1Xg0gC0Wjf6VfaTUIeAn4Yd1Dg9WbeT6aOBrTTfvTDerh6J46HxkvMZLwvJutrk19JsZ5jU0ySx37eejZ8fGsLHcd5brmqvB1eSe4p8HpUt+EAE7+rn+KjN/c/Ejx1grz2XaW8mkV5N3GsLchurTDrlvTWbU3gTR0FlPPyJA048oFWWErclo16XB6D8/ngDX+wqE359NBu7N+ixI2ktmhscBpQikb29GfKprtpLUP8nZzSnmvkru4krHta5oq9Hg0t9WyaaJ0UUTpHvLDQFrWsDXMfUlxFT5NAAqtqvEWizNMUjRLETWJz2hxyo5tC4UdlXpbTflxm7V4c5bI9h+1HICOmjwM8hvzXFv8AdYrRJysZkilrV7XQuc13OQ2tHc+/pzV40pbTX9hKrF6xZfsN6zSuwxxTOdSpAoAOsmitW29JbO5jZo3Rlwq0ENqQDQmoJG+ipWbapsTQ1sbnYfNLHOhzOlcq003FR2CKS0ycpaHPe7NrMflUbUkCpGmZWlPDqT1Vis8Q47O52I7ymcMTYZCDoQDTuKVaiy2ZwY0AkAAUAOVO1CY/58fqZd3I7PItOrQd+gTDYIjWsUZ/UHwQhO3dhSwjbpg15CL9234Kf5os/wBxD+7b8EIVLsmw4XRBX8hF+7b8FZjsEQ0jjH6g+CEIuybIRt2w1ryUdTqcDfgpRYYvu2eqPgkQouybIeLBF91H6g+CU3fEfqo/UHwQhHUy1kKLBENI4/UHwWR/CA0RtjweRVslcPk6BtNOkpUITdyGkeP/AIPr1nklnEk0rwMFA6RzqflNKlfQN0WRjoIiWMJMbCSWg1q0VqhCLuwNK5Z+bIfuYvUb8E75BF91H6g+CEKLsmyHCxR1rybK/oj4J3yZn2G+qEIRdhZDPkMX3bPVHwS/I4/u2eqPghCLk2G/N8X3UfqN+CYbrgP1MX7tvwQhQArbshGkMQ6GN+Cf8hj+7Z6o+CEIAk5Fv2R2BCEKbgf/2Q=="/>
          <p:cNvSpPr>
            <a:spLocks noChangeAspect="1" noChangeArrowheads="1"/>
          </p:cNvSpPr>
          <p:nvPr/>
        </p:nvSpPr>
        <p:spPr bwMode="auto">
          <a:xfrm>
            <a:off x="1679575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endParaRPr lang="en-US" altLang="en-US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9227" name="Rectangle 11"/>
          <p:cNvSpPr>
            <a:spLocks noChangeArrowheads="1"/>
          </p:cNvSpPr>
          <p:nvPr/>
        </p:nvSpPr>
        <p:spPr bwMode="auto">
          <a:xfrm>
            <a:off x="0" y="68263"/>
            <a:ext cx="12192000" cy="6789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457200" indent="-457200" eaLnBrk="1" hangingPunct="1">
              <a:buFont typeface="Wingdings" panose="05000000000000000000" pitchFamily="2" charset="2"/>
              <a:buChar char="Ø"/>
              <a:defRPr/>
            </a:pPr>
            <a:r>
              <a:rPr lang="zh-TW" altLang="en-US" sz="3400" b="1" dirty="0">
                <a:solidFill>
                  <a:schemeClr val="bg1"/>
                </a:solidFill>
                <a:latin typeface="+mj-ea"/>
                <a:ea typeface="+mj-ea"/>
              </a:rPr>
              <a:t>疫情與重病的時候</a:t>
            </a:r>
            <a:endParaRPr lang="en-US" altLang="zh-TW" sz="3400" b="1" dirty="0">
              <a:solidFill>
                <a:schemeClr val="bg1"/>
              </a:solidFill>
              <a:latin typeface="+mj-ea"/>
              <a:ea typeface="+mj-ea"/>
            </a:endParaRPr>
          </a:p>
          <a:p>
            <a:pPr marL="457200" indent="-457200" eaLnBrk="1" hangingPunct="1">
              <a:buFont typeface="Wingdings" panose="05000000000000000000" pitchFamily="2" charset="2"/>
              <a:buChar char="Ø"/>
              <a:defRPr/>
            </a:pPr>
            <a:endParaRPr lang="en-US" altLang="zh-TW" sz="3400" b="1" dirty="0">
              <a:solidFill>
                <a:schemeClr val="bg1"/>
              </a:solidFill>
              <a:latin typeface="+mj-ea"/>
              <a:ea typeface="+mj-ea"/>
            </a:endParaRPr>
          </a:p>
          <a:p>
            <a:pPr marL="457200" indent="-457200" eaLnBrk="1" hangingPunct="1">
              <a:buFont typeface="Wingdings" panose="05000000000000000000" pitchFamily="2" charset="2"/>
              <a:buChar char="Ø"/>
              <a:defRPr/>
            </a:pPr>
            <a:r>
              <a:rPr lang="zh-TW" altLang="en-US" sz="3400" b="1" dirty="0">
                <a:solidFill>
                  <a:schemeClr val="bg1"/>
                </a:solidFill>
                <a:latin typeface="+mj-ea"/>
                <a:ea typeface="+mj-ea"/>
              </a:rPr>
              <a:t>有位慕道友的見證</a:t>
            </a:r>
            <a:endParaRPr lang="en-US" altLang="zh-TW" sz="3400" b="1" dirty="0">
              <a:solidFill>
                <a:schemeClr val="bg1"/>
              </a:solidFill>
              <a:latin typeface="+mj-ea"/>
              <a:ea typeface="+mj-ea"/>
            </a:endParaRPr>
          </a:p>
          <a:p>
            <a:pPr eaLnBrk="1" hangingPunct="1">
              <a:defRPr/>
            </a:pPr>
            <a:endParaRPr lang="en-US" altLang="zh-TW" sz="3400" b="1" dirty="0">
              <a:solidFill>
                <a:schemeClr val="bg1"/>
              </a:solidFill>
              <a:latin typeface="+mj-ea"/>
              <a:ea typeface="+mj-ea"/>
            </a:endParaRPr>
          </a:p>
          <a:p>
            <a:pPr marL="457200" indent="-457200" eaLnBrk="1" hangingPunct="1">
              <a:buFont typeface="Wingdings" panose="05000000000000000000" pitchFamily="2" charset="2"/>
              <a:buChar char="Ø"/>
              <a:defRPr/>
            </a:pPr>
            <a:r>
              <a:rPr lang="zh-TW" altLang="en-US" sz="3400" b="1" dirty="0">
                <a:solidFill>
                  <a:schemeClr val="bg1"/>
                </a:solidFill>
                <a:latin typeface="+mj-ea"/>
                <a:ea typeface="+mj-ea"/>
              </a:rPr>
              <a:t>三位好朋友的見證 </a:t>
            </a:r>
            <a:endParaRPr lang="en-US" altLang="zh-TW" sz="3400" b="1" dirty="0">
              <a:solidFill>
                <a:schemeClr val="bg1"/>
              </a:solidFill>
              <a:latin typeface="+mj-ea"/>
              <a:ea typeface="+mj-ea"/>
            </a:endParaRPr>
          </a:p>
          <a:p>
            <a:pPr marL="457200" indent="-457200" eaLnBrk="1" hangingPunct="1">
              <a:buFont typeface="Wingdings" panose="05000000000000000000" pitchFamily="2" charset="2"/>
              <a:buChar char="Ø"/>
              <a:defRPr/>
            </a:pPr>
            <a:endParaRPr lang="en-US" altLang="zh-TW" sz="3400" b="1" dirty="0">
              <a:solidFill>
                <a:schemeClr val="bg1"/>
              </a:solidFill>
              <a:latin typeface="+mj-ea"/>
              <a:ea typeface="+mj-ea"/>
            </a:endParaRPr>
          </a:p>
          <a:p>
            <a:pPr marL="457200" indent="-457200" eaLnBrk="1" hangingPunct="1">
              <a:buFont typeface="Wingdings" panose="05000000000000000000" pitchFamily="2" charset="2"/>
              <a:buChar char="Ø"/>
              <a:defRPr/>
            </a:pPr>
            <a:r>
              <a:rPr lang="zh-TW" altLang="en-US" sz="3400" b="1" dirty="0">
                <a:solidFill>
                  <a:schemeClr val="bg1"/>
                </a:solidFill>
                <a:latin typeface="+mj-ea"/>
                <a:ea typeface="+mj-ea"/>
              </a:rPr>
              <a:t>對群組的建議</a:t>
            </a:r>
            <a:endParaRPr lang="en-US" altLang="zh-TW" sz="3400" b="1" dirty="0">
              <a:solidFill>
                <a:schemeClr val="bg1"/>
              </a:solidFill>
              <a:latin typeface="+mj-ea"/>
              <a:ea typeface="+mj-ea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D134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 hidden="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smtClean="0">
                <a:solidFill>
                  <a:schemeClr val="bg1"/>
                </a:solidFill>
              </a:rPr>
              <a:t>下</a:t>
            </a:r>
            <a:endParaRPr lang="en-US" altLang="en-US" smtClean="0">
              <a:solidFill>
                <a:schemeClr val="bg1"/>
              </a:solidFill>
            </a:endParaRPr>
          </a:p>
        </p:txBody>
      </p:sp>
      <p:sp>
        <p:nvSpPr>
          <p:cNvPr id="33795" name="Rectangle 3"/>
          <p:cNvSpPr>
            <a:spLocks noChangeArrowheads="1"/>
          </p:cNvSpPr>
          <p:nvPr/>
        </p:nvSpPr>
        <p:spPr bwMode="auto">
          <a:xfrm>
            <a:off x="2133600" y="228600"/>
            <a:ext cx="75438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 typeface="Arial" panose="020B0604020202020204" pitchFamily="34" charset="0"/>
              <a:buNone/>
            </a:pPr>
            <a:endParaRPr lang="en-US" altLang="zh-TW" sz="4400" b="1">
              <a:solidFill>
                <a:srgbClr val="92D050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sp>
        <p:nvSpPr>
          <p:cNvPr id="33796" name="Rectangle 4"/>
          <p:cNvSpPr>
            <a:spLocks noChangeArrowheads="1"/>
          </p:cNvSpPr>
          <p:nvPr/>
        </p:nvSpPr>
        <p:spPr bwMode="auto">
          <a:xfrm>
            <a:off x="2667000" y="762000"/>
            <a:ext cx="9144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zh-TW" altLang="en-US" sz="4000" b="1">
                <a:solidFill>
                  <a:srgbClr val="FF0000"/>
                </a:solidFill>
              </a:rPr>
              <a:t> </a:t>
            </a:r>
            <a:r>
              <a:rPr lang="en-US" altLang="zh-TW" sz="4000" b="1">
                <a:solidFill>
                  <a:srgbClr val="FF0000"/>
                </a:solidFill>
              </a:rPr>
              <a:t> </a:t>
            </a:r>
            <a:endParaRPr lang="en-US" altLang="zh-TW" sz="4400" b="1">
              <a:solidFill>
                <a:srgbClr val="92D050"/>
              </a:solidFill>
            </a:endParaRPr>
          </a:p>
        </p:txBody>
      </p:sp>
      <p:sp>
        <p:nvSpPr>
          <p:cNvPr id="33797" name="Rectangle 6"/>
          <p:cNvSpPr>
            <a:spLocks noChangeArrowheads="1"/>
          </p:cNvSpPr>
          <p:nvPr/>
        </p:nvSpPr>
        <p:spPr bwMode="auto">
          <a:xfrm>
            <a:off x="1752600" y="304800"/>
            <a:ext cx="8610600" cy="6172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98525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99060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898525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990600" algn="l"/>
              </a:tabLst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898525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99060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898525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990600" algn="l"/>
              </a:tabLst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898525">
              <a:spcBef>
                <a:spcPct val="20000"/>
              </a:spcBef>
              <a:buFont typeface="Arial" panose="020B0604020202020204" pitchFamily="34" charset="0"/>
              <a:buChar char="»"/>
              <a:tabLst>
                <a:tab pos="990600" algn="l"/>
              </a:tabLst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8985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990600" algn="l"/>
              </a:tabLst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8985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990600" algn="l"/>
              </a:tabLst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8985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990600" algn="l"/>
              </a:tabLst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8985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990600" algn="l"/>
              </a:tabLst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9BBB59"/>
              </a:buClr>
              <a:buFont typeface="Arial" panose="020B0604020202020204" pitchFamily="34" charset="0"/>
              <a:buNone/>
            </a:pPr>
            <a:endParaRPr lang="en-US" altLang="zh-TW" sz="3600" b="1">
              <a:solidFill>
                <a:srgbClr val="000000"/>
              </a:solidFill>
              <a:latin typeface="PMingLiU" pitchFamily="18" charset="-120"/>
            </a:endParaRPr>
          </a:p>
        </p:txBody>
      </p:sp>
      <p:sp>
        <p:nvSpPr>
          <p:cNvPr id="33798" name="Rectangle 15"/>
          <p:cNvSpPr>
            <a:spLocks noChangeArrowheads="1"/>
          </p:cNvSpPr>
          <p:nvPr/>
        </p:nvSpPr>
        <p:spPr bwMode="auto">
          <a:xfrm>
            <a:off x="1524000" y="2505075"/>
            <a:ext cx="5943600" cy="184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898525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99060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898525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990600" algn="l"/>
              </a:tabLst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898525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99060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898525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990600" algn="l"/>
              </a:tabLst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898525">
              <a:spcBef>
                <a:spcPct val="20000"/>
              </a:spcBef>
              <a:buFont typeface="Arial" panose="020B0604020202020204" pitchFamily="34" charset="0"/>
              <a:buChar char="»"/>
              <a:tabLst>
                <a:tab pos="990600" algn="l"/>
              </a:tabLst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8985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990600" algn="l"/>
              </a:tabLst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8985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990600" algn="l"/>
              </a:tabLst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8985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990600" algn="l"/>
              </a:tabLst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8985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990600" algn="l"/>
              </a:tabLst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Ø"/>
            </a:pPr>
            <a:endParaRPr lang="en-US" altLang="zh-TW" sz="3800" b="1">
              <a:solidFill>
                <a:srgbClr val="FFFFFF"/>
              </a:solidFill>
              <a:latin typeface="PMingLiU" pitchFamily="18" charset="-120"/>
            </a:endParaRP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Ø"/>
            </a:pPr>
            <a:endParaRPr lang="en-US" altLang="zh-TW" sz="3800" b="1">
              <a:solidFill>
                <a:srgbClr val="FFFFFF"/>
              </a:solidFill>
              <a:latin typeface="PMingLiU" pitchFamily="18" charset="-120"/>
            </a:endParaRP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Ø"/>
            </a:pPr>
            <a:endParaRPr lang="en-US" altLang="zh-TW" sz="3800" b="1">
              <a:solidFill>
                <a:srgbClr val="FFFFFF"/>
              </a:solidFill>
              <a:latin typeface="PMingLiU" pitchFamily="18" charset="-120"/>
            </a:endParaRPr>
          </a:p>
        </p:txBody>
      </p:sp>
      <p:sp>
        <p:nvSpPr>
          <p:cNvPr id="33799" name="AutoShape 2" descr="data:image/jpeg;base64,/9j/4AAQSkZJRgABAQAAAQABAAD/2wCEAAkGBxQTEhQUExQVFBUXFhQUGBgYFxwVFxwUFxgWFxQXGBcYHSggHRolHhQWITEhJSkrLi4uFx8zODMsNygtLisBCgoKDg0OGxAQGzQlHyQ0LCwsLDQ1LSwsLCwsLCwsLCwsLCwsLCwsLCwsLCwsLCwsLCwsLCwsLCwsLCwsLCwsLP/AABEIAQIAwwMBIgACEQEDEQH/xAAcAAABBQEBAQAAAAAAAAAAAAAAAQIDBAYFBwj/xABKEAABAwEFAwcHBgwGAwEAAAABAAIDEQQFEiExBkFRE2FxgZGh8CIyQpKxwdEUFSNDUlMHJDNicoKDk6Ky0uEWRFRjwvE0c6Ml/8QAGgEAAgMBAQAAAAAAAAAAAAAAAAQBAgMFBv/EAC0RAAIBAgUDAgUFAQAAAAAAAAABAgMRBBMhMVESFEEiUjJCYWKBI5GxwfAV/9oADAMBAAIRAxEAPwDrXptTaGHCySRz/sgmtOfgOdcC2bT3ifr5G03NJr2+8rZXbs7yTXVls5c4nE84iTwGoyAyp1pXbKtcSTLC6oFG+WGjnydU9aWliJOWmwxHDpLXc49wX6LR5DrxtkMg9BxY6vEtdgz6Dmu867rQ78lerzXdIzPtY4HuXLdslERJG2JrpmMxCVmKjSa4C5xdk8Ec9adK1dz3SJYIpKkFzGP7QDn2qjq1L+gMuHzaHD+QXq05WqKQZ/WuaexzSFXtPzu30JX87JWOB6sQIWx+ZHDR3tT/AJtkGju+qssRXW8SroUntIwpvC8waGG2dIqfYSj5/trT5cVsA54pAO0NW/is0w9P2Kdscu8jxotFiqnsM3QivmPNH7Xytze60M4Yg4DvA71BHt0f9Q7rcfYvVAyTfTtSGzuOuE9Iqp7mfsIyl7jzSLbzIfTH1v6lJNtu7Tlmj9pXryXo4sh4M9VNmu5rtY4ndLAfaFbuZ+z/AH7lXS+p5k7bGX78nfq4JY9tZNOVPW46dQXoLtnoDkbPZz+yZ8EN2egH+Ws1P/Uz+nxVHdz9n+/cMle48/fto8fWud+i85fw14dqpnbWSpAlfXf5bhTmoXL0z5gh/wBNZv3TPgrUNgDfNZG0jSjQPYFbu5+IfwRkfceZRbU2pw8ltof+iXur6tVZjvK8XnyYLXpvxxivD6QtXozo5eIUDrLMdXdSyli6viBpHDx8yMWx96nSGUdMzB7Zapklkvd3piMc9op7C5bQXa86uQ66DXzslTuMQ/lL5FLzIxTrst7RWa8Qz9B0kzupoAqehUr7vaKBmH5ZbZpnDyRjfC1o+0Rv6Kr0B91sja57s8LXOJpnQCuXYsjemx1kkdyjy91qkFcPKYWjycz5uUbQKVHMNSozKl/WT0U18Opm7ktM0lTJbLUKakTEUGueLJW7Vedos8uA2p0zTTC9r3UqdGvBJwvyJpvGamj2KtMTgYJY6bw9+IdIowU71pPkszrO6CSCJ7HNwnDLTPUOaOT84GhHOqxrSjLXYvOjGUdFZlez33VoxSOrTPM/FC4cNw21rQ0tjJA1x6/wITvc0xbJqFL5xtAcGGCbFnlhJOWZ0GalF9WgAg2ef92ezRdS93PE0Tz+LymShAdyrRUElhNGgtd5p6V0rZHCxxllbysThmA53k0r5XJ4g1w0Byrv5lzUo2HnOS2OXcN9SF8jnsdGBE6uNuGpa5lBnwxO7Vo9h76xWdkToLRGY2gYnxEMIPm4HbxQhYo2yzTukihBZI8+Y2IsDYWk4iXAU0rvzOELXNvR4aGhpyFOYAaeOZRmZeyIcMw2PKJDIspZZ53VyOtfgFOZ5iaUooeKnYr231NHy3iiTllnAZtTQde5Ry22nnTwt6XgdWvMqPEVQyI8mn5fnCaLRzrJvv6BuRtdmG78q34qH/Edmrh+VwdTq+zsRm1mRlR5Npy6DP0LEv2osrf8y07vJY91D+q1R/4ssx0mkd0Qy8/Fqtm1QyY8m65fnCDOOIWBftfZB6c276l49oCBthY/vZhvzhf7mqc2qGVDk3pn5wlbOOIWCG1dky/GDnxifT+VSSbRWUj/AMpo6Wvp3jTL2qqq1k9icmHJuflA4hBtAWDF+2Ygfjtn/eBuXX4zVmK84nZRzwO44Zmnuqh163BORT9xsRawTRL8qbxCyrcdKUJ35Go6aqtLM4CpDhSmmYPEZKvd1FuXWFg9mdjaW8JBA7yWNaaNcS6rsLiG5ACm/WvUuBtJe7mxWctDicT20aC7ySATkN2Q7kW2RsjHMe80c0gngdK8xGRHQuVHERCz6T6Rjqua17WvDaHGKE1wnySCAdxQqsqjuyXSVNWEjvmc6Wefqifz/m9KfHtDJiLOSnLxSreSdUVFRlSu8dq1OycsTnPkYDRzGBznlznOeHP9J5JNAerLRRzYTeLnjRrIsX6WZ/lwrRxilcopzvYyLtsGAkEkEEggg1BGoOSFTsUWNgeAPLLn7vScT70JpYRNXuY91I1G09hMgdQVLg14I1BoC1w5wc+pY+8rbOAWOYC7XED5NdxodOgVXotijx2WzP38jGCfzmtAPXVpXCvaxeV2cNObxVIzfRNp7DcPXFNGGslkc12Pyy8ijiJnRtpUVaAxgdhyHpVyC7cFttQGGERwg744yXnnLpC6p58iurFdNc9cxzjvXasl1VA8nhpl1c4Q60nsWVGMVdszAu62Sefap+gPLO5lE+PYjlDVzpXH85xcejyiV6FYLtA9Gi6TYQFeMKj1bMZ1IJ2SMBZPwdxnzhl+dQ+5dizbB2Zo8wdQA9gWsaE5MQoprUXlWl4OCzZOzD6pp6a+zRWo7gs4+pj9RvwXUSUVsqK2RXMk/JQFywVryMfqhSNuuEfVs9UK6kV8uK8Edb5KvzfF9hvYmOuyM+gOyvuV1CHTTI6mc11yw/YAPvUL9noD9W3s+C7CSizlRi/BZVJLyZ+0bLQOGcbTu0C5Nt2GgcCOTb0Uy6hu6ltiE1zVhPD22LqtI8qm2GYw/Rl0dNMDi3ryNVDJdttjqYrZIeAeBJp+mCvU5rOHaiq5Vru0ZmnOaivTolpOpHcahUpy0asefPvi2s/KMgnbvq0xu4ecDz8FRve1We0NBkgns9ob5rmtbK078JIoS3eMsqrZ2+7wToOrPvqqM92jKlKaaVPflruVoVbeC0qaezM/cN6T0wR8q125x5NozpSrXseSOYAdIWpks74LFaHvcXSmJ7nPIFXPc2laDQVpQbhQJ93XeKjI9gHX/dWdrmYbFIB6boo+oyNJ7gVeHqexlU9KdzPXfDhijANBgb7Ahdeyx+Q3QZDh8Ei76grHKudXZmFpsUDw0AlpcSN+ZzNFHaIs869nsPen7ESE3dBxHKM9WR49inmHV15dnUuDil6zq4eWhWghBOa7FkhoMlUssfHPr9o3Lp2Zg0+CwpqzL1plmJSJjFIunT1QgxUJEoW6KipEqFawCUSoQosAJKJUIsAlElE5IQoaAEiVIoYDHBRyMqFMmkJacEy6djhW2z8Mh2dyqS2cc/eu3a41SnhqKCop43JFws2Owndale7wACToN4BdlvrT27s1S28Z+LQ0INbRG7pGCSnSMwurYDRx6Mu7PpCxe2lyRRW2zyxNwOmEpdStC5hYchurj3Zb03hop2MMQ7F7lhl0DfzISCIUGY0CF3DmnT/B6/FY5G/YnlHUaP8A+SvOOeZ9/bwXC/BlNR1sh4PZKOFHAtP8gWhtTCDv8dC4eKhaR0sPIdCKePhqr0Th48VVSytyOXuVxjaJVxZebuWYypVWYaf9KwCncPK6FpIclSJU2igIQhSAIQhAAhCEACEIQAJClSKGA1NcnkppWFRaFkQy6KhISCui9U5fAokpRN6bIbMzOtFn9u4/pLIeAtHfyR48y0cXFcDbk52TTzpRX9VvwTOGVmvx/JWu9BgiCEyN9AP7IXYsxC6OBsTbBFeeA6TMez9YeW3+Rw616Db4XVBqBvp3EhefXBdUU14hkzQ8BkjgCTTECCCaa0qeZb+W7omvD2MDXAFtWigI4EDI9Oveubi0mxug2rE9kYaCp9vxVvAooOCnCSsaSeohCdG7clokI4LSCs7lCVOTA5OBTsWigqRKkViBUJEqABCEIAEIQgASJUIAjKE4pKJeSJI3BVZW+P8AtW3KERpaSvsawdiFooFl/wAID6PsTeJmPYGD/kteY/HOsZt+ytosldGxzHrLov6T2JnDp9S/BSq7xJYwKCp7kJYXupkBTPhxSrqiZxbgfS9mbsQlH/zcR/KvQpYquzXndiaRellNci+UdXJSge1ekyDylzMUtRuk9BGMongHglATkqolmxqdRFEhaVpGLIHAJwCAEqZUSrAoQlVyBEqEIAEIQgAQhCABCEhUMBCkogoWT3JGkJKJya5YNW1LIKVyXne0dubPb6MeHMjjawkGox4nlwqOloW6tliE3kPxYCHBwDi3EHCmElprTflwG6oXmT7BHFeM8ULQ1jSwBudB9HESM+cntTWGV5JlKnwmvs7fJGe7ghQNqBQdGn90LoWFrmfu+b/9SzA5gPf1ExyAd5C9OeRipUVIrTfQUqacMx2ryC8pnQ2qKRtMQlbhBrTE5wpWnMRXrXqlhsRjBc8h8ryS94BFczhaASSGtBoBXid5SWKWpvSehdQkCVIs1FCcEwJ7VtSd2QxUqEJgqCEIQAIQhAAhCEACEIQAJClSFQ9gGoQUVWDJG1QUpTaLNvUkVpXlTp8V5Wp2n0xZ1NwMJz6NV6o0ZryaSP8AH7WP9557SSm8L8RnV+E1TKEeChUYXEtGfsQn7C+hwr/j+nhdn+WiBrpk9o3b81649eP7UyEYXClQ9jtN2IGo7F65Kc0hjHZjNLYdVBKQBKUg72NBGEqRqiopWq9B62Bj0JEqdKAhCEACEIQAIQhAAhCEAIhKkUMBpKYnlNI6OxLTRZDXHxqka/mTvGiaD0Jf5rliRq8olBF42s8JXdGYBC9WjXlV4PHzlamnQyd+Bh6z8V0cN8S/JjV2NFDEC0HmCFYidkKcBwQnhYw22bqAjn482S9hc5eM7Yuq0mmdBp1+5ewR+a3na3fzBIY3wM0diYFBckb44ocEk3obChSBRBqkU0dyGSBKmhOTqKAhCFIAhCEACEIQAIQhAAkKVNKrIBCmlOKaUvNFkMJTMWfH2KWiifqlHF3LomiXkspBvO1PO6Vw6wA34L1phzXj88BbeFqrvtEp5qHC8dxXTwu6/JjV2No73D2BCIWjCKncEqeMTz/aetchUE069aU6l6tDan42MkjMZLaA1Dmue0Zta5vMCfKDSQNMjTynaaWh0Boe+lV7DaBiIBAyo4Hgc8x1EjrKRxm5tR2JHkjPx2JzXVVeR9MterNSRFI31sb20uTUT2hMCkC1pLUzY6iEBKmioJEqRSAJUiVAAhCEACEIQAJpTk0qs9gEqmOKemlK1LtFkNULyKqYKtKeGaVNIlhrs15dfkhF6Whrj6UZHChhbT2Ldtt7n1EbS1wJaS8Uax2h/Tp+bllqF5re90/JrfIwyPlMjY5cbziccQcHEmlMi09S6WDd5oyrKyNvZW1Y08w/slVWzSUY0V3D2IXRaFrmJ2khq5rR6T4wOlxa1exWrVeVWyIvtVmaM62iCteAkDvYCV6vaDmfBXOxj1GaJVnNTXo/spLM8no7FRlfmaZ04qxZzWhPj4hc5PUccfSdBpUrSo42p7U1S03FWPSpEqaRQEiVIpAEqRKgAQhCABCEIAE0pU0lUm7IBCmFOJUZdRJVWvwXQO51BJ07lMXeKqpOfHjRYKxrBEEVGNDQdNTxO89JNVi9vh+OWZ290Bb6kmX85WulcQderX3rMfhAH0lhedMNoYTSmf0ZHv7E3g5fqIMRH0FmOhAI4DuyQm2YDCKn2fFIu0cw5l3NMl6WZoHml8hPMxjgK9bgF6NaDqsTsY3FeEzvsQkV53vb/QVrrU8U3dfUuRi5eofw8bpFGU5ilPerFnk4inf3+NVSleCTkPHHJSQPNOPA/wDW5c/q1Oi4ek7cL1M1ypWd9RXToVkHwU3B6CM46lgFOUEbujtUgcmIVOTFoehCFsQCEIQAIQhAAhCEACY5OKjJWNWStYlCFNJSuKhe7JJVJWNEhZHAarnTyAdfNVPnnHHuVCa0dFewpdyuNU6Yk0wB5/HD+y5e2MJksQfQVhla/wDUPkO1/Sr1KRzyTqfaFbl+ksdqZqeRlH8Jw+zuV6ErVC9eH6ZxI31AIO4JFyrstv0TK64RxSr05wzubA22PHaq4hISweYcOFuI5OAw1q45V3Lt3nbAK5jfvXE2EbgsckmnKTPNfzWhrW99e1U7yjnnD3RODY2Ghc6ubsjha0a6jM5ZhcLEtynZHVw6UY9TJflvla05t3joXSitoOjs+6qz10XfFPVrLa5soBxMfGCOFW+Vmyu8ddF0Dsvbm0LHwTdDnRO7CCO9Y5DexusRbdGistr46caghX2WhYWWW2w/lLJNlvY3lx/8sRp0hM/xTgHltfHxxtfH/MAhKcd0Q3Tnrc9FjtCstlC89s218J9NvSOC6Nn2ti0x5dSsqtjOVBPZm2DktVmYtpYj9Y3uPcM1aZtHDSuId/uW8cQvLMXQl4O5VLVcht+wn0h2/FSNvaM+kFfPjyVyZ8HSqhc43pH9odyZ87M3Ob6w76FHcRDKlwdSqSq5vzoz7TfWB96a+9GDfn2qksSgVGR0iVG7pXMlvmNurgPG7Jc+faeIb/AS9Sp1F1SkaBxyVK0SmnxWbtO10VaY2t6SFQl2vs+nKNcToG5nqpvWLV9jaFNR3Z3ppaHUdRVGWcCtPcNe+vxXKN4zSGkNktLyd5ic1vrSYW96jvRlqiYHT8lZ2nRrnB8hO/CyMEHXWtBXVRky3sb50FodJ9ryzJFeffuNOK6twTcpyjPtMI7RTTrWIs91W2RmNvJuNfMza9zOZxOGvNWnOu7sleGCRxlcIw0Evx0bhDdcROlM+hTCLjJPwROXVFr6GcuiphZlWgp2GnuQq09qAfJyB5SIySFjmkgFjnuIoDnlWnUhd+NV9K0OK4ammuWYsuuLnfKeP1jt66bYxFYmue+oc0Pw0bh+kplU0pmfOJA6AlhuDDC2AWlpY2uGseebi45gjiVbdYJOTZGLXGGta1orDU0aABni5lypats6STSSML/hpkUjLR8px5k1s78RZroc+UA3tyqKgcDs7qvJ72VFHFrsJLT5JIzqOYihHTzKodnKPbIZ43ljmO/J0JGJuVa79OtdGKMOt0wD3RtMbahuGlQ6jcnNPE5qHd7slS6fB0Ir1c3JwKtC927/AGb0+O7hQAuL+dwbX+EAJXXeFK615KOVN7ogfNZ31D42O41YHV7QqZuK7n1HyaD92G+wBdE3W1RPugK3XU4ItT5ObJsbd7s+Sp+jJI32OUP+BLFWo5Uftn+81XaZdmEZOKG3cRv4+KqvU/MQ08SOJJsLYz6czeiY+/xmo27BWcVAntFD/uN/oXdF3/nHtT/kX53T2ouvMQv9xnhsHFutNpH67P6VI3YSImptNpP7QDn1DVoPkmXnHhr44JnyE7ncfHeo6o+0i/3HGbsNZxrLaD0y7uFQKoGwdirU8qf27/c5dkXcePjNN+bjud2lT1W+UNPccxux1gGRYT0yyHuxKRmzl3N+oiO/MYv5lfN2nj43qI3S7iP77kdcvESbQ8yGQ3fYWGrIIQeIjFe2itstsTR5DWjKuQp7FX+ZvzvHOpG3aAKV4dyq6lRfQtalyUbZtOGhxwy0bWpEUh3aA4ab9SQOdYK99mprT+MvleZpTRkIb5LWagY8VQ1o1NMyedbjaOy8nZ3uxVqYm9TpWA9xXLv65uXdDG4mFjGPcHOwyB5JjyDQcqUqa01FK50i873B9OyLFwWR0TWxPwvqDXqoHAjh5Q7eZQ26zxxW9jWMa1ro2OLQ0YRnI3JtKDzB2qO7bv5BxLLTDXSph3cKhwVqaxulmE3LwlzWtb+TdSjS4jLHxeVnbSyZolLqu0Yfax0Ztk3JsAaHYaN8kYmgNfkMvODkq679g6lznWoFznOe48mM3OJcd/EoTSrLkWyZcFaxXzPLJyTLMS/CXYcTWmgoHHM0yqNFZtc9qZTHZiypoCZGEV3Dz6Cu6u/JOvS63Y+VjJZIw1a7eDx+I0OaoWm/pnYhKwjQVjFYy0Ur5NSQSTnn2K9bDOGyuTSxHVu7HQuSac2ljZWckwHlHVeymFnlN0O92EdZ4K+22nlnyfawtz4Crj/OOxeeWqwtnIrLBEK+k9rSK/mNqfZ0rQXZNZLPGIxanPYN1DIA45ktwMyz3V370tOn6bR3NoVLyvJm0dfZpwyyz3+Pckdfxrvr2aeO5ZC0bUWcU5KGeYjjSNvbmdw3KuzaycEFlgjaDoXuc/2AcFWOGrPwTKvRRvRfjtD0GvMn/O0h3EjoPtWHO0tvIyhs7Cf9t9f4pKcdVA++7zOkwbXhC004ZkLVYKuzJ4mlwegG9JR6J7N/jwE116S1phdv9Hs8c686+VXk4+VapB0YWa7hRvjJRSxW5wP41OP2h9xFFbsau1yndU+D0j5wlI0O7dTfxorAtMw9Eu03ZeNF5XFd9t/1U5P/ALX07cWqjtdx2s5maQ8xe/8Aq8cFPYVPLI7qHB6v8rl+wRru6VJFb30zaezo3LyCKwW1uk87eiZ47j1K4y1Xg0gC0Wjf6VfaTUIeAn4Yd1Dg9WbeT6aOBrTTfvTDerh6J46HxkvMZLwvJutrk19JsZ5jU0ySx37eejZ8fGsLHcd5brmqvB1eSe4p8HpUt+EAE7+rn+KjN/c/Ejx1grz2XaW8mkV5N3GsLchurTDrlvTWbU3gTR0FlPPyJA048oFWWErclo16XB6D8/ngDX+wqE359NBu7N+ixI2ktmhscBpQikb29GfKprtpLUP8nZzSnmvkru4krHta5oq9Hg0t9WyaaJ0UUTpHvLDQFrWsDXMfUlxFT5NAAqtqvEWizNMUjRLETWJz2hxyo5tC4UdlXpbTflxm7V4c5bI9h+1HICOmjwM8hvzXFv8AdYrRJysZkilrV7XQuc13OQ2tHc+/pzV40pbTX9hKrF6xZfsN6zSuwxxTOdSpAoAOsmitW29JbO5jZo3Rlwq0ENqQDQmoJG+ipWbapsTQ1sbnYfNLHOhzOlcq003FR2CKS0ycpaHPe7NrMflUbUkCpGmZWlPDqT1Vis8Q47O52I7ymcMTYZCDoQDTuKVaiy2ZwY0AkAAUAOVO1CY/58fqZd3I7PItOrQd+gTDYIjWsUZ/UHwQhO3dhSwjbpg15CL9234Kf5os/wBxD+7b8EIVLsmw4XRBX8hF+7b8FZjsEQ0jjH6g+CEIuybIRt2w1ryUdTqcDfgpRYYvu2eqPgkQouybIeLBF91H6g+CU3fEfqo/UHwQhHUy1kKLBENI4/UHwWR/CA0RtjweRVslcPk6BtNOkpUITdyGkeP/AIPr1nklnEk0rwMFA6RzqflNKlfQN0WRjoIiWMJMbCSWg1q0VqhCLuwNK5Z+bIfuYvUb8E75BF91H6g+CEKLsmyHCxR1rybK/oj4J3yZn2G+qEIRdhZDPkMX3bPVHwS/I4/u2eqPghCLk2G/N8X3UfqN+CYbrgP1MX7tvwQhQArbshGkMQ6GN+Cf8hj+7Z6o+CEIAk5Fv2R2BCEKbgf/2Q=="/>
          <p:cNvSpPr>
            <a:spLocks noChangeAspect="1" noChangeArrowheads="1"/>
          </p:cNvSpPr>
          <p:nvPr/>
        </p:nvSpPr>
        <p:spPr bwMode="auto">
          <a:xfrm>
            <a:off x="1679575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endParaRPr lang="en-US" altLang="en-US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33800" name="AutoShape 4" descr="data:image/jpeg;base64,/9j/4AAQSkZJRgABAQAAAQABAAD/2wCEAAkGBxQTEhQUExQVFBUXFhQUGBgYFxwVFxwUFxgWFxQXGBcYHSggHRolHhQWITEhJSkrLi4uFx8zODMsNygtLisBCgoKDg0OGxAQGzQlHyQ0LCwsLDQ1LSwsLCwsLCwsLCwsLCwsLCwsLCwsLCwsLCwsLCwsLCwsLCwsLCwsLCwsLP/AABEIAQIAwwMBIgACEQEDEQH/xAAcAAABBQEBAQAAAAAAAAAAAAAAAQIDBAYFBwj/xABKEAABAwEFAwcHBgwGAwEAAAABAAIDEQQFEiExBkFRE2FxgZGh8CIyQpKxwdEUFSNDUlMHJDNicoKDk6Ky0uEWRFRjwvE0c6Ml/8QAGgEAAgMBAQAAAAAAAAAAAAAAAAQBAgMFBv/EAC0RAAIBAgUDAgUFAQAAAAAAAAABAgMRBBMhMVESFEEiUjJCYWKBI5GxwfAV/9oADAMBAAIRAxEAPwDrXptTaGHCySRz/sgmtOfgOdcC2bT3ifr5G03NJr2+8rZXbs7yTXVls5c4nE84iTwGoyAyp1pXbKtcSTLC6oFG+WGjnydU9aWliJOWmwxHDpLXc49wX6LR5DrxtkMg9BxY6vEtdgz6Dmu867rQ78lerzXdIzPtY4HuXLdslERJG2JrpmMxCVmKjSa4C5xdk8Ec9adK1dz3SJYIpKkFzGP7QDn2qjq1L+gMuHzaHD+QXq05WqKQZ/WuaexzSFXtPzu30JX87JWOB6sQIWx+ZHDR3tT/AJtkGju+qssRXW8SroUntIwpvC8waGG2dIqfYSj5/trT5cVsA54pAO0NW/is0w9P2Kdscu8jxotFiqnsM3QivmPNH7Xytze60M4Yg4DvA71BHt0f9Q7rcfYvVAyTfTtSGzuOuE9Iqp7mfsIyl7jzSLbzIfTH1v6lJNtu7Tlmj9pXryXo4sh4M9VNmu5rtY4ndLAfaFbuZ+z/AH7lXS+p5k7bGX78nfq4JY9tZNOVPW46dQXoLtnoDkbPZz+yZ8EN2egH+Ws1P/Uz+nxVHdz9n+/cMle48/fto8fWud+i85fw14dqpnbWSpAlfXf5bhTmoXL0z5gh/wBNZv3TPgrUNgDfNZG0jSjQPYFbu5+IfwRkfceZRbU2pw8ltof+iXur6tVZjvK8XnyYLXpvxxivD6QtXozo5eIUDrLMdXdSyli6viBpHDx8yMWx96nSGUdMzB7Zapklkvd3piMc9op7C5bQXa86uQ66DXzslTuMQ/lL5FLzIxTrst7RWa8Qz9B0kzupoAqehUr7vaKBmH5ZbZpnDyRjfC1o+0Rv6Kr0B91sja57s8LXOJpnQCuXYsjemx1kkdyjy91qkFcPKYWjycz5uUbQKVHMNSozKl/WT0U18Opm7ktM0lTJbLUKakTEUGueLJW7Vedos8uA2p0zTTC9r3UqdGvBJwvyJpvGamj2KtMTgYJY6bw9+IdIowU71pPkszrO6CSCJ7HNwnDLTPUOaOT84GhHOqxrSjLXYvOjGUdFZlez33VoxSOrTPM/FC4cNw21rQ0tjJA1x6/wITvc0xbJqFL5xtAcGGCbFnlhJOWZ0GalF9WgAg2ef92ezRdS93PE0Tz+LymShAdyrRUElhNGgtd5p6V0rZHCxxllbysThmA53k0r5XJ4g1w0Byrv5lzUo2HnOS2OXcN9SF8jnsdGBE6uNuGpa5lBnwxO7Vo9h76xWdkToLRGY2gYnxEMIPm4HbxQhYo2yzTukihBZI8+Y2IsDYWk4iXAU0rvzOELXNvR4aGhpyFOYAaeOZRmZeyIcMw2PKJDIspZZ53VyOtfgFOZ5iaUooeKnYr231NHy3iiTllnAZtTQde5Ry22nnTwt6XgdWvMqPEVQyI8mn5fnCaLRzrJvv6BuRtdmG78q34qH/Edmrh+VwdTq+zsRm1mRlR5Npy6DP0LEv2osrf8y07vJY91D+q1R/4ssx0mkd0Qy8/Fqtm1QyY8m65fnCDOOIWBftfZB6c276l49oCBthY/vZhvzhf7mqc2qGVDk3pn5wlbOOIWCG1dky/GDnxifT+VSSbRWUj/AMpo6Wvp3jTL2qqq1k9icmHJuflA4hBtAWDF+2Ygfjtn/eBuXX4zVmK84nZRzwO44Zmnuqh163BORT9xsRawTRL8qbxCyrcdKUJ35Go6aqtLM4CpDhSmmYPEZKvd1FuXWFg9mdjaW8JBA7yWNaaNcS6rsLiG5ACm/WvUuBtJe7mxWctDicT20aC7ySATkN2Q7kW2RsjHMe80c0gngdK8xGRHQuVHERCz6T6Rjqua17WvDaHGKE1wnySCAdxQqsqjuyXSVNWEjvmc6Wefqifz/m9KfHtDJiLOSnLxSreSdUVFRlSu8dq1OycsTnPkYDRzGBznlznOeHP9J5JNAerLRRzYTeLnjRrIsX6WZ/lwrRxilcopzvYyLtsGAkEkEEggg1BGoOSFTsUWNgeAPLLn7vScT70JpYRNXuY91I1G09hMgdQVLg14I1BoC1w5wc+pY+8rbOAWOYC7XED5NdxodOgVXotijx2WzP38jGCfzmtAPXVpXCvaxeV2cNObxVIzfRNp7DcPXFNGGslkc12Pyy8ijiJnRtpUVaAxgdhyHpVyC7cFttQGGERwg744yXnnLpC6p58iurFdNc9cxzjvXasl1VA8nhpl1c4Q60nsWVGMVdszAu62Sefap+gPLO5lE+PYjlDVzpXH85xcejyiV6FYLtA9Gi6TYQFeMKj1bMZ1IJ2SMBZPwdxnzhl+dQ+5dizbB2Zo8wdQA9gWsaE5MQoprUXlWl4OCzZOzD6pp6a+zRWo7gs4+pj9RvwXUSUVsqK2RXMk/JQFywVryMfqhSNuuEfVs9UK6kV8uK8Edb5KvzfF9hvYmOuyM+gOyvuV1CHTTI6mc11yw/YAPvUL9noD9W3s+C7CSizlRi/BZVJLyZ+0bLQOGcbTu0C5Nt2GgcCOTb0Uy6hu6ltiE1zVhPD22LqtI8qm2GYw/Rl0dNMDi3ryNVDJdttjqYrZIeAeBJp+mCvU5rOHaiq5Vru0ZmnOaivTolpOpHcahUpy0asefPvi2s/KMgnbvq0xu4ecDz8FRve1We0NBkgns9ob5rmtbK078JIoS3eMsqrZ2+7wToOrPvqqM92jKlKaaVPflruVoVbeC0qaezM/cN6T0wR8q125x5NozpSrXseSOYAdIWpks74LFaHvcXSmJ7nPIFXPc2laDQVpQbhQJ93XeKjI9gHX/dWdrmYbFIB6boo+oyNJ7gVeHqexlU9KdzPXfDhijANBgb7Ahdeyx+Q3QZDh8Ei76grHKudXZmFpsUDw0AlpcSN+ZzNFHaIs869nsPen7ESE3dBxHKM9WR49inmHV15dnUuDil6zq4eWhWghBOa7FkhoMlUssfHPr9o3Lp2Zg0+CwpqzL1plmJSJjFIunT1QgxUJEoW6KipEqFawCUSoQosAJKJUIsAlElE5IQoaAEiVIoYDHBRyMqFMmkJacEy6djhW2z8Mh2dyqS2cc/eu3a41SnhqKCop43JFws2Owndale7wACToN4BdlvrT27s1S28Z+LQ0INbRG7pGCSnSMwurYDRx6Mu7PpCxe2lyRRW2zyxNwOmEpdStC5hYchurj3Zb03hop2MMQ7F7lhl0DfzISCIUGY0CF3DmnT/B6/FY5G/YnlHUaP8A+SvOOeZ9/bwXC/BlNR1sh4PZKOFHAtP8gWhtTCDv8dC4eKhaR0sPIdCKePhqr0Th48VVSytyOXuVxjaJVxZebuWYypVWYaf9KwCncPK6FpIclSJU2igIQhSAIQhAAhCEACEIQAJClSKGA1NcnkppWFRaFkQy6KhISCui9U5fAokpRN6bIbMzOtFn9u4/pLIeAtHfyR48y0cXFcDbk52TTzpRX9VvwTOGVmvx/JWu9BgiCEyN9AP7IXYsxC6OBsTbBFeeA6TMez9YeW3+Rw616Db4XVBqBvp3EhefXBdUU14hkzQ8BkjgCTTECCCaa0qeZb+W7omvD2MDXAFtWigI4EDI9Oveubi0mxug2rE9kYaCp9vxVvAooOCnCSsaSeohCdG7clokI4LSCs7lCVOTA5OBTsWigqRKkViBUJEqABCEIAEIQgASJUIAjKE4pKJeSJI3BVZW+P8AtW3KERpaSvsawdiFooFl/wAID6PsTeJmPYGD/kteY/HOsZt+ytosldGxzHrLov6T2JnDp9S/BSq7xJYwKCp7kJYXupkBTPhxSrqiZxbgfS9mbsQlH/zcR/KvQpYquzXndiaRellNci+UdXJSge1ekyDylzMUtRuk9BGMongHglATkqolmxqdRFEhaVpGLIHAJwCAEqZUSrAoQlVyBEqEIAEIQgAQhCABCEhUMBCkogoWT3JGkJKJya5YNW1LIKVyXne0dubPb6MeHMjjawkGox4nlwqOloW6tliE3kPxYCHBwDi3EHCmElprTflwG6oXmT7BHFeM8ULQ1jSwBudB9HESM+cntTWGV5JlKnwmvs7fJGe7ghQNqBQdGn90LoWFrmfu+b/9SzA5gPf1ExyAd5C9OeRipUVIrTfQUqacMx2ryC8pnQ2qKRtMQlbhBrTE5wpWnMRXrXqlhsRjBc8h8ryS94BFczhaASSGtBoBXid5SWKWpvSehdQkCVIs1FCcEwJ7VtSd2QxUqEJgqCEIQAIQhAAhCEACEIQAJClSFQ9gGoQUVWDJG1QUpTaLNvUkVpXlTp8V5Wp2n0xZ1NwMJz6NV6o0ZryaSP8AH7WP9557SSm8L8RnV+E1TKEeChUYXEtGfsQn7C+hwr/j+nhdn+WiBrpk9o3b81649eP7UyEYXClQ9jtN2IGo7F65Kc0hjHZjNLYdVBKQBKUg72NBGEqRqiopWq9B62Bj0JEqdKAhCEACEIQAIQhAAhCEAIhKkUMBpKYnlNI6OxLTRZDXHxqka/mTvGiaD0Jf5rliRq8olBF42s8JXdGYBC9WjXlV4PHzlamnQyd+Bh6z8V0cN8S/JjV2NFDEC0HmCFYidkKcBwQnhYw22bqAjn482S9hc5eM7Yuq0mmdBp1+5ewR+a3na3fzBIY3wM0diYFBckb44ocEk3obChSBRBqkU0dyGSBKmhOTqKAhCFIAhCEACEIQAIQhAAkKVNKrIBCmlOKaUvNFkMJTMWfH2KWiifqlHF3LomiXkspBvO1PO6Vw6wA34L1phzXj88BbeFqrvtEp5qHC8dxXTwu6/JjV2No73D2BCIWjCKncEqeMTz/aetchUE069aU6l6tDan42MkjMZLaA1Dmue0Zta5vMCfKDSQNMjTynaaWh0Boe+lV7DaBiIBAyo4Hgc8x1EjrKRxm5tR2JHkjPx2JzXVVeR9MterNSRFI31sb20uTUT2hMCkC1pLUzY6iEBKmioJEqRSAJUiVAAhCEACEIQAJpTk0qs9gEqmOKemlK1LtFkNULyKqYKtKeGaVNIlhrs15dfkhF6Whrj6UZHChhbT2Ldtt7n1EbS1wJaS8Uax2h/Tp+bllqF5re90/JrfIwyPlMjY5cbziccQcHEmlMi09S6WDd5oyrKyNvZW1Y08w/slVWzSUY0V3D2IXRaFrmJ2khq5rR6T4wOlxa1exWrVeVWyIvtVmaM62iCteAkDvYCV6vaDmfBXOxj1GaJVnNTXo/spLM8no7FRlfmaZ04qxZzWhPj4hc5PUccfSdBpUrSo42p7U1S03FWPSpEqaRQEiVIpAEqRKgAQhCABCEIAE0pU0lUm7IBCmFOJUZdRJVWvwXQO51BJ07lMXeKqpOfHjRYKxrBEEVGNDQdNTxO89JNVi9vh+OWZ290Bb6kmX85WulcQderX3rMfhAH0lhedMNoYTSmf0ZHv7E3g5fqIMRH0FmOhAI4DuyQm2YDCKn2fFIu0cw5l3NMl6WZoHml8hPMxjgK9bgF6NaDqsTsY3FeEzvsQkV53vb/QVrrU8U3dfUuRi5eofw8bpFGU5ilPerFnk4inf3+NVSleCTkPHHJSQPNOPA/wDW5c/q1Oi4ek7cL1M1ypWd9RXToVkHwU3B6CM46lgFOUEbujtUgcmIVOTFoehCFsQCEIQAIQhAAhCEACY5OKjJWNWStYlCFNJSuKhe7JJVJWNEhZHAarnTyAdfNVPnnHHuVCa0dFewpdyuNU6Yk0wB5/HD+y5e2MJksQfQVhla/wDUPkO1/Sr1KRzyTqfaFbl+ksdqZqeRlH8Jw+zuV6ErVC9eH6ZxI31AIO4JFyrstv0TK64RxSr05wzubA22PHaq4hISweYcOFuI5OAw1q45V3Lt3nbAK5jfvXE2EbgsckmnKTPNfzWhrW99e1U7yjnnD3RODY2Ghc6ubsjha0a6jM5ZhcLEtynZHVw6UY9TJflvla05t3joXSitoOjs+6qz10XfFPVrLa5soBxMfGCOFW+Vmyu8ddF0Dsvbm0LHwTdDnRO7CCO9Y5DexusRbdGistr46caghX2WhYWWW2w/lLJNlvY3lx/8sRp0hM/xTgHltfHxxtfH/MAhKcd0Q3Tnrc9FjtCstlC89s218J9NvSOC6Nn2ti0x5dSsqtjOVBPZm2DktVmYtpYj9Y3uPcM1aZtHDSuId/uW8cQvLMXQl4O5VLVcht+wn0h2/FSNvaM+kFfPjyVyZ8HSqhc43pH9odyZ87M3Ob6w76FHcRDKlwdSqSq5vzoz7TfWB96a+9GDfn2qksSgVGR0iVG7pXMlvmNurgPG7Jc+faeIb/AS9Sp1F1SkaBxyVK0SmnxWbtO10VaY2t6SFQl2vs+nKNcToG5nqpvWLV9jaFNR3Z3ppaHUdRVGWcCtPcNe+vxXKN4zSGkNktLyd5ic1vrSYW96jvRlqiYHT8lZ2nRrnB8hO/CyMEHXWtBXVRky3sb50FodJ9ryzJFeffuNOK6twTcpyjPtMI7RTTrWIs91W2RmNvJuNfMza9zOZxOGvNWnOu7sleGCRxlcIw0Evx0bhDdcROlM+hTCLjJPwROXVFr6GcuiphZlWgp2GnuQq09qAfJyB5SIySFjmkgFjnuIoDnlWnUhd+NV9K0OK4ammuWYsuuLnfKeP1jt66bYxFYmue+oc0Pw0bh+kplU0pmfOJA6AlhuDDC2AWlpY2uGseebi45gjiVbdYJOTZGLXGGta1orDU0aABni5lypats6STSSML/hpkUjLR8px5k1s78RZroc+UA3tyqKgcDs7qvJ72VFHFrsJLT5JIzqOYihHTzKodnKPbIZ43ljmO/J0JGJuVa79OtdGKMOt0wD3RtMbahuGlQ6jcnNPE5qHd7slS6fB0Ir1c3JwKtC927/AGb0+O7hQAuL+dwbX+EAJXXeFK615KOVN7ogfNZ31D42O41YHV7QqZuK7n1HyaD92G+wBdE3W1RPugK3XU4ItT5ObJsbd7s+Sp+jJI32OUP+BLFWo5Uftn+81XaZdmEZOKG3cRv4+KqvU/MQ08SOJJsLYz6czeiY+/xmo27BWcVAntFD/uN/oXdF3/nHtT/kX53T2ouvMQv9xnhsHFutNpH67P6VI3YSImptNpP7QDn1DVoPkmXnHhr44JnyE7ncfHeo6o+0i/3HGbsNZxrLaD0y7uFQKoGwdirU8qf27/c5dkXcePjNN+bjud2lT1W+UNPccxux1gGRYT0yyHuxKRmzl3N+oiO/MYv5lfN2nj43qI3S7iP77kdcvESbQ8yGQ3fYWGrIIQeIjFe2itstsTR5DWjKuQp7FX+ZvzvHOpG3aAKV4dyq6lRfQtalyUbZtOGhxwy0bWpEUh3aA4ab9SQOdYK99mprT+MvleZpTRkIb5LWagY8VQ1o1NMyedbjaOy8nZ3uxVqYm9TpWA9xXLv65uXdDG4mFjGPcHOwyB5JjyDQcqUqa01FK50i873B9OyLFwWR0TWxPwvqDXqoHAjh5Q7eZQ26zxxW9jWMa1ro2OLQ0YRnI3JtKDzB2qO7bv5BxLLTDXSph3cKhwVqaxulmE3LwlzWtb+TdSjS4jLHxeVnbSyZolLqu0Yfax0Ztk3JsAaHYaN8kYmgNfkMvODkq679g6lznWoFznOe48mM3OJcd/EoTSrLkWyZcFaxXzPLJyTLMS/CXYcTWmgoHHM0yqNFZtc9qZTHZiypoCZGEV3Dz6Cu6u/JOvS63Y+VjJZIw1a7eDx+I0OaoWm/pnYhKwjQVjFYy0Ur5NSQSTnn2K9bDOGyuTSxHVu7HQuSac2ljZWckwHlHVeymFnlN0O92EdZ4K+22nlnyfawtz4Crj/OOxeeWqwtnIrLBEK+k9rSK/mNqfZ0rQXZNZLPGIxanPYN1DIA45ktwMyz3V370tOn6bR3NoVLyvJm0dfZpwyyz3+Pckdfxrvr2aeO5ZC0bUWcU5KGeYjjSNvbmdw3KuzaycEFlgjaDoXuc/2AcFWOGrPwTKvRRvRfjtD0GvMn/O0h3EjoPtWHO0tvIyhs7Cf9t9f4pKcdVA++7zOkwbXhC004ZkLVYKuzJ4mlwegG9JR6J7N/jwE116S1phdv9Hs8c686+VXk4+VapB0YWa7hRvjJRSxW5wP41OP2h9xFFbsau1yndU+D0j5wlI0O7dTfxorAtMw9Eu03ZeNF5XFd9t/1U5P/ALX07cWqjtdx2s5maQ8xe/8Aq8cFPYVPLI7qHB6v8rl+wRru6VJFb30zaezo3LyCKwW1uk87eiZ47j1K4y1Xg0gC0Wjf6VfaTUIeAn4Yd1Dg9WbeT6aOBrTTfvTDerh6J46HxkvMZLwvJutrk19JsZ5jU0ySx37eejZ8fGsLHcd5brmqvB1eSe4p8HpUt+EAE7+rn+KjN/c/Ejx1grz2XaW8mkV5N3GsLchurTDrlvTWbU3gTR0FlPPyJA048oFWWErclo16XB6D8/ngDX+wqE359NBu7N+ixI2ktmhscBpQikb29GfKprtpLUP8nZzSnmvkru4krHta5oq9Hg0t9WyaaJ0UUTpHvLDQFrWsDXMfUlxFT5NAAqtqvEWizNMUjRLETWJz2hxyo5tC4UdlXpbTflxm7V4c5bI9h+1HICOmjwM8hvzXFv8AdYrRJysZkilrV7XQuc13OQ2tHc+/pzV40pbTX9hKrF6xZfsN6zSuwxxTOdSpAoAOsmitW29JbO5jZo3Rlwq0ENqQDQmoJG+ipWbapsTQ1sbnYfNLHOhzOlcq003FR2CKS0ycpaHPe7NrMflUbUkCpGmZWlPDqT1Vis8Q47O52I7ymcMTYZCDoQDTuKVaiy2ZwY0AkAAUAOVO1CY/58fqZd3I7PItOrQd+gTDYIjWsUZ/UHwQhO3dhSwjbpg15CL9234Kf5os/wBxD+7b8EIVLsmw4XRBX8hF+7b8FZjsEQ0jjH6g+CEIuybIRt2w1ryUdTqcDfgpRYYvu2eqPgkQouybIeLBF91H6g+CU3fEfqo/UHwQhHUy1kKLBENI4/UHwWR/CA0RtjweRVslcPk6BtNOkpUITdyGkeP/AIPr1nklnEk0rwMFA6RzqflNKlfQN0WRjoIiWMJMbCSWg1q0VqhCLuwNK5Z+bIfuYvUb8E75BF91H6g+CEKLsmyHCxR1rybK/oj4J3yZn2G+qEIRdhZDPkMX3bPVHwS/I4/u2eqPghCLk2G/N8X3UfqN+CYbrgP1MX7tvwQhQArbshGkMQ6GN+Cf8hj+7Z6o+CEIAk5Fv2R2BCEKbgf/2Q=="/>
          <p:cNvSpPr>
            <a:spLocks noChangeAspect="1" noChangeArrowheads="1"/>
          </p:cNvSpPr>
          <p:nvPr/>
        </p:nvSpPr>
        <p:spPr bwMode="auto">
          <a:xfrm>
            <a:off x="1679575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endParaRPr lang="en-US" altLang="en-US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9227" name="Rectangle 11"/>
          <p:cNvSpPr>
            <a:spLocks noChangeArrowheads="1"/>
          </p:cNvSpPr>
          <p:nvPr/>
        </p:nvSpPr>
        <p:spPr bwMode="auto">
          <a:xfrm>
            <a:off x="0" y="68263"/>
            <a:ext cx="12192000" cy="6789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 marL="457200" indent="-4572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zh-TW" altLang="en-US" sz="3400" b="1">
                <a:solidFill>
                  <a:schemeClr val="bg1"/>
                </a:solidFill>
                <a:latin typeface="PMingLiU" pitchFamily="18" charset="-120"/>
              </a:rPr>
              <a:t>等候神：在讚美聲中等候神之外，我們還可以做什麼？</a:t>
            </a:r>
            <a:endParaRPr lang="en-US" altLang="zh-TW" sz="3400" b="1">
              <a:solidFill>
                <a:schemeClr val="bg1"/>
              </a:solidFill>
              <a:latin typeface="PMingLiU" pitchFamily="18" charset="-12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TW" sz="3400" b="1">
                <a:solidFill>
                  <a:schemeClr val="bg1"/>
                </a:solidFill>
                <a:latin typeface="PMingLiU" pitchFamily="18" charset="-120"/>
              </a:rPr>
              <a:t>    -</a:t>
            </a:r>
            <a:r>
              <a:rPr lang="zh-TW" altLang="en-US" sz="3400" b="1">
                <a:solidFill>
                  <a:schemeClr val="bg1"/>
                </a:solidFill>
                <a:latin typeface="PMingLiU" pitchFamily="18" charset="-120"/>
              </a:rPr>
              <a:t> 讓我們看看詩篇 </a:t>
            </a:r>
            <a:r>
              <a:rPr lang="en-US" altLang="zh-TW" sz="3400" b="1">
                <a:solidFill>
                  <a:schemeClr val="bg1"/>
                </a:solidFill>
                <a:latin typeface="PMingLiU" pitchFamily="18" charset="-120"/>
              </a:rPr>
              <a:t>86</a:t>
            </a:r>
            <a:r>
              <a:rPr lang="zh-TW" altLang="en-US" sz="3400" b="1">
                <a:solidFill>
                  <a:schemeClr val="bg1"/>
                </a:solidFill>
                <a:latin typeface="PMingLiU" pitchFamily="18" charset="-120"/>
              </a:rPr>
              <a:t>，詩人（可能是大衛）的見證</a:t>
            </a:r>
            <a:endParaRPr lang="en-US" altLang="zh-TW" sz="3400" b="1">
              <a:solidFill>
                <a:schemeClr val="bg1"/>
              </a:solidFill>
              <a:latin typeface="PMingLiU" pitchFamily="18" charset="-12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zh-TW" sz="3400" b="1">
              <a:solidFill>
                <a:schemeClr val="bg1"/>
              </a:solidFill>
              <a:latin typeface="PMingLiU" pitchFamily="18" charset="-120"/>
            </a:endParaRP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zh-TW" altLang="en-US" sz="3400" b="1">
                <a:solidFill>
                  <a:schemeClr val="bg1"/>
                </a:solidFill>
                <a:latin typeface="PMingLiU" pitchFamily="18" charset="-120"/>
              </a:rPr>
              <a:t>背景：詩篇</a:t>
            </a:r>
            <a:r>
              <a:rPr lang="en-US" altLang="zh-TW" sz="3400" b="1">
                <a:solidFill>
                  <a:schemeClr val="bg1"/>
                </a:solidFill>
                <a:latin typeface="PMingLiU" pitchFamily="18" charset="-120"/>
              </a:rPr>
              <a:t>86  </a:t>
            </a:r>
            <a:r>
              <a:rPr lang="zh-TW" altLang="en-US" sz="3400" b="1">
                <a:solidFill>
                  <a:schemeClr val="bg1"/>
                </a:solidFill>
                <a:latin typeface="PMingLiU" pitchFamily="18" charset="-120"/>
              </a:rPr>
              <a:t>篇的作者也是在困難挑戰中</a:t>
            </a:r>
            <a:endParaRPr lang="en-US" altLang="zh-TW" sz="3400" b="1">
              <a:solidFill>
                <a:schemeClr val="bg1"/>
              </a:solidFill>
              <a:latin typeface="PMingLiU" pitchFamily="18" charset="-12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zh-TW" altLang="en-US" sz="3400" b="1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詩</a:t>
            </a:r>
            <a:r>
              <a:rPr lang="en-US" altLang="zh-TW" sz="3400" b="1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86:1 </a:t>
            </a:r>
            <a:r>
              <a:rPr lang="zh-TW" altLang="en-US" sz="3400" b="1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（大衛的祈禱。）耶和華啊，求你側耳應允我，因我是困苦窮乏的。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TW" sz="3400" b="1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86:7 </a:t>
            </a:r>
            <a:r>
              <a:rPr lang="zh-TW" altLang="en-US" sz="3400" b="1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我在患難之日要求告你，因為你必應允我。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TW" sz="3400" b="1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86:14 </a:t>
            </a:r>
            <a:r>
              <a:rPr lang="zh-TW" altLang="en-US" sz="3400" b="1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　神啊，驕傲的人起來攻擊我，又有一黨強橫的人尋索我的命；他們沒有將你放在眼中。</a:t>
            </a:r>
            <a:endParaRPr lang="en-US" altLang="zh-TW" sz="3400" b="1">
              <a:solidFill>
                <a:srgbClr val="FFFF0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zh-TW" sz="3400" b="1">
              <a:solidFill>
                <a:schemeClr val="bg1"/>
              </a:solidFill>
              <a:latin typeface="PMingLiU" pitchFamily="18" charset="-12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92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92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2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2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D134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 hidden="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smtClean="0">
                <a:solidFill>
                  <a:schemeClr val="bg1"/>
                </a:solidFill>
              </a:rPr>
              <a:t>下</a:t>
            </a:r>
            <a:endParaRPr lang="en-US" altLang="en-US" smtClean="0">
              <a:solidFill>
                <a:schemeClr val="bg1"/>
              </a:solidFill>
            </a:endParaRPr>
          </a:p>
        </p:txBody>
      </p:sp>
      <p:sp>
        <p:nvSpPr>
          <p:cNvPr id="35843" name="Rectangle 3"/>
          <p:cNvSpPr>
            <a:spLocks noChangeArrowheads="1"/>
          </p:cNvSpPr>
          <p:nvPr/>
        </p:nvSpPr>
        <p:spPr bwMode="auto">
          <a:xfrm>
            <a:off x="2133600" y="228600"/>
            <a:ext cx="75438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 typeface="Arial" panose="020B0604020202020204" pitchFamily="34" charset="0"/>
              <a:buNone/>
            </a:pPr>
            <a:endParaRPr lang="en-US" altLang="zh-TW" sz="4400" b="1">
              <a:solidFill>
                <a:srgbClr val="92D050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sp>
        <p:nvSpPr>
          <p:cNvPr id="35844" name="Rectangle 4"/>
          <p:cNvSpPr>
            <a:spLocks noChangeArrowheads="1"/>
          </p:cNvSpPr>
          <p:nvPr/>
        </p:nvSpPr>
        <p:spPr bwMode="auto">
          <a:xfrm>
            <a:off x="2667000" y="762000"/>
            <a:ext cx="9144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zh-TW" altLang="en-US" sz="4000" b="1">
                <a:solidFill>
                  <a:srgbClr val="FF0000"/>
                </a:solidFill>
              </a:rPr>
              <a:t> </a:t>
            </a:r>
            <a:r>
              <a:rPr lang="en-US" altLang="zh-TW" sz="4000" b="1">
                <a:solidFill>
                  <a:srgbClr val="FF0000"/>
                </a:solidFill>
              </a:rPr>
              <a:t> </a:t>
            </a:r>
            <a:endParaRPr lang="en-US" altLang="zh-TW" sz="4400" b="1">
              <a:solidFill>
                <a:srgbClr val="92D050"/>
              </a:solidFill>
            </a:endParaRPr>
          </a:p>
        </p:txBody>
      </p:sp>
      <p:sp>
        <p:nvSpPr>
          <p:cNvPr id="35845" name="Rectangle 6"/>
          <p:cNvSpPr>
            <a:spLocks noChangeArrowheads="1"/>
          </p:cNvSpPr>
          <p:nvPr/>
        </p:nvSpPr>
        <p:spPr bwMode="auto">
          <a:xfrm>
            <a:off x="1752600" y="304800"/>
            <a:ext cx="8610600" cy="6172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98525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99060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898525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990600" algn="l"/>
              </a:tabLst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898525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99060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898525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990600" algn="l"/>
              </a:tabLst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898525">
              <a:spcBef>
                <a:spcPct val="20000"/>
              </a:spcBef>
              <a:buFont typeface="Arial" panose="020B0604020202020204" pitchFamily="34" charset="0"/>
              <a:buChar char="»"/>
              <a:tabLst>
                <a:tab pos="990600" algn="l"/>
              </a:tabLst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8985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990600" algn="l"/>
              </a:tabLst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8985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990600" algn="l"/>
              </a:tabLst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8985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990600" algn="l"/>
              </a:tabLst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8985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990600" algn="l"/>
              </a:tabLst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9BBB59"/>
              </a:buClr>
              <a:buFont typeface="Arial" panose="020B0604020202020204" pitchFamily="34" charset="0"/>
              <a:buNone/>
            </a:pPr>
            <a:endParaRPr lang="en-US" altLang="zh-TW" sz="3600" b="1">
              <a:solidFill>
                <a:srgbClr val="000000"/>
              </a:solidFill>
              <a:latin typeface="PMingLiU" pitchFamily="18" charset="-120"/>
            </a:endParaRPr>
          </a:p>
        </p:txBody>
      </p:sp>
      <p:sp>
        <p:nvSpPr>
          <p:cNvPr id="35846" name="Rectangle 15"/>
          <p:cNvSpPr>
            <a:spLocks noChangeArrowheads="1"/>
          </p:cNvSpPr>
          <p:nvPr/>
        </p:nvSpPr>
        <p:spPr bwMode="auto">
          <a:xfrm>
            <a:off x="1524000" y="2590800"/>
            <a:ext cx="5943600" cy="184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898525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99060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898525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990600" algn="l"/>
              </a:tabLst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898525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99060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898525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990600" algn="l"/>
              </a:tabLst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898525">
              <a:spcBef>
                <a:spcPct val="20000"/>
              </a:spcBef>
              <a:buFont typeface="Arial" panose="020B0604020202020204" pitchFamily="34" charset="0"/>
              <a:buChar char="»"/>
              <a:tabLst>
                <a:tab pos="990600" algn="l"/>
              </a:tabLst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8985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990600" algn="l"/>
              </a:tabLst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8985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990600" algn="l"/>
              </a:tabLst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8985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990600" algn="l"/>
              </a:tabLst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8985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990600" algn="l"/>
              </a:tabLst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Ø"/>
            </a:pPr>
            <a:endParaRPr lang="en-US" altLang="zh-TW" sz="3800" b="1">
              <a:solidFill>
                <a:srgbClr val="FFFFFF"/>
              </a:solidFill>
              <a:latin typeface="PMingLiU" pitchFamily="18" charset="-120"/>
            </a:endParaRP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Ø"/>
            </a:pPr>
            <a:endParaRPr lang="en-US" altLang="zh-TW" sz="3800" b="1">
              <a:solidFill>
                <a:srgbClr val="FFFFFF"/>
              </a:solidFill>
              <a:latin typeface="PMingLiU" pitchFamily="18" charset="-120"/>
            </a:endParaRP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Ø"/>
            </a:pPr>
            <a:endParaRPr lang="en-US" altLang="zh-TW" sz="3800" b="1">
              <a:solidFill>
                <a:srgbClr val="FFFFFF"/>
              </a:solidFill>
              <a:latin typeface="PMingLiU" pitchFamily="18" charset="-120"/>
            </a:endParaRPr>
          </a:p>
        </p:txBody>
      </p:sp>
      <p:sp>
        <p:nvSpPr>
          <p:cNvPr id="35847" name="AutoShape 2" descr="data:image/jpeg;base64,/9j/4AAQSkZJRgABAQAAAQABAAD/2wCEAAkGBxQTEhQUExQVFBUXFhQUGBgYFxwVFxwUFxgWFxQXGBcYHSggHRolHhQWITEhJSkrLi4uFx8zODMsNygtLisBCgoKDg0OGxAQGzQlHyQ0LCwsLDQ1LSwsLCwsLCwsLCwsLCwsLCwsLCwsLCwsLCwsLCwsLCwsLCwsLCwsLCwsLP/AABEIAQIAwwMBIgACEQEDEQH/xAAcAAABBQEBAQAAAAAAAAAAAAAAAQIDBAYFBwj/xABKEAABAwEFAwcHBgwGAwEAAAABAAIDEQQFEiExBkFRE2FxgZGh8CIyQpKxwdEUFSNDUlMHJDNicoKDk6Ky0uEWRFRjwvE0c6Ml/8QAGgEAAgMBAQAAAAAAAAAAAAAAAAQBAgMFBv/EAC0RAAIBAgUDAgUFAQAAAAAAAAABAgMRBBMhMVESFEEiUjJCYWKBI5GxwfAV/9oADAMBAAIRAxEAPwDrXptTaGHCySRz/sgmtOfgOdcC2bT3ifr5G03NJr2+8rZXbs7yTXVls5c4nE84iTwGoyAyp1pXbKtcSTLC6oFG+WGjnydU9aWliJOWmwxHDpLXc49wX6LR5DrxtkMg9BxY6vEtdgz6Dmu867rQ78lerzXdIzPtY4HuXLdslERJG2JrpmMxCVmKjSa4C5xdk8Ec9adK1dz3SJYIpKkFzGP7QDn2qjq1L+gMuHzaHD+QXq05WqKQZ/WuaexzSFXtPzu30JX87JWOB6sQIWx+ZHDR3tT/AJtkGju+qssRXW8SroUntIwpvC8waGG2dIqfYSj5/trT5cVsA54pAO0NW/is0w9P2Kdscu8jxotFiqnsM3QivmPNH7Xytze60M4Yg4DvA71BHt0f9Q7rcfYvVAyTfTtSGzuOuE9Iqp7mfsIyl7jzSLbzIfTH1v6lJNtu7Tlmj9pXryXo4sh4M9VNmu5rtY4ndLAfaFbuZ+z/AH7lXS+p5k7bGX78nfq4JY9tZNOVPW46dQXoLtnoDkbPZz+yZ8EN2egH+Ws1P/Uz+nxVHdz9n+/cMle48/fto8fWud+i85fw14dqpnbWSpAlfXf5bhTmoXL0z5gh/wBNZv3TPgrUNgDfNZG0jSjQPYFbu5+IfwRkfceZRbU2pw8ltof+iXur6tVZjvK8XnyYLXpvxxivD6QtXozo5eIUDrLMdXdSyli6viBpHDx8yMWx96nSGUdMzB7Zapklkvd3piMc9op7C5bQXa86uQ66DXzslTuMQ/lL5FLzIxTrst7RWa8Qz9B0kzupoAqehUr7vaKBmH5ZbZpnDyRjfC1o+0Rv6Kr0B91sja57s8LXOJpnQCuXYsjemx1kkdyjy91qkFcPKYWjycz5uUbQKVHMNSozKl/WT0U18Opm7ktM0lTJbLUKakTEUGueLJW7Vedos8uA2p0zTTC9r3UqdGvBJwvyJpvGamj2KtMTgYJY6bw9+IdIowU71pPkszrO6CSCJ7HNwnDLTPUOaOT84GhHOqxrSjLXYvOjGUdFZlez33VoxSOrTPM/FC4cNw21rQ0tjJA1x6/wITvc0xbJqFL5xtAcGGCbFnlhJOWZ0GalF9WgAg2ef92ezRdS93PE0Tz+LymShAdyrRUElhNGgtd5p6V0rZHCxxllbysThmA53k0r5XJ4g1w0Byrv5lzUo2HnOS2OXcN9SF8jnsdGBE6uNuGpa5lBnwxO7Vo9h76xWdkToLRGY2gYnxEMIPm4HbxQhYo2yzTukihBZI8+Y2IsDYWk4iXAU0rvzOELXNvR4aGhpyFOYAaeOZRmZeyIcMw2PKJDIspZZ53VyOtfgFOZ5iaUooeKnYr231NHy3iiTllnAZtTQde5Ry22nnTwt6XgdWvMqPEVQyI8mn5fnCaLRzrJvv6BuRtdmG78q34qH/Edmrh+VwdTq+zsRm1mRlR5Npy6DP0LEv2osrf8y07vJY91D+q1R/4ssx0mkd0Qy8/Fqtm1QyY8m65fnCDOOIWBftfZB6c276l49oCBthY/vZhvzhf7mqc2qGVDk3pn5wlbOOIWCG1dky/GDnxifT+VSSbRWUj/AMpo6Wvp3jTL2qqq1k9icmHJuflA4hBtAWDF+2Ygfjtn/eBuXX4zVmK84nZRzwO44Zmnuqh163BORT9xsRawTRL8qbxCyrcdKUJ35Go6aqtLM4CpDhSmmYPEZKvd1FuXWFg9mdjaW8JBA7yWNaaNcS6rsLiG5ACm/WvUuBtJe7mxWctDicT20aC7ySATkN2Q7kW2RsjHMe80c0gngdK8xGRHQuVHERCz6T6Rjqua17WvDaHGKE1wnySCAdxQqsqjuyXSVNWEjvmc6Wefqifz/m9KfHtDJiLOSnLxSreSdUVFRlSu8dq1OycsTnPkYDRzGBznlznOeHP9J5JNAerLRRzYTeLnjRrIsX6WZ/lwrRxilcopzvYyLtsGAkEkEEggg1BGoOSFTsUWNgeAPLLn7vScT70JpYRNXuY91I1G09hMgdQVLg14I1BoC1w5wc+pY+8rbOAWOYC7XED5NdxodOgVXotijx2WzP38jGCfzmtAPXVpXCvaxeV2cNObxVIzfRNp7DcPXFNGGslkc12Pyy8ijiJnRtpUVaAxgdhyHpVyC7cFttQGGERwg744yXnnLpC6p58iurFdNc9cxzjvXasl1VA8nhpl1c4Q60nsWVGMVdszAu62Sefap+gPLO5lE+PYjlDVzpXH85xcejyiV6FYLtA9Gi6TYQFeMKj1bMZ1IJ2SMBZPwdxnzhl+dQ+5dizbB2Zo8wdQA9gWsaE5MQoprUXlWl4OCzZOzD6pp6a+zRWo7gs4+pj9RvwXUSUVsqK2RXMk/JQFywVryMfqhSNuuEfVs9UK6kV8uK8Edb5KvzfF9hvYmOuyM+gOyvuV1CHTTI6mc11yw/YAPvUL9noD9W3s+C7CSizlRi/BZVJLyZ+0bLQOGcbTu0C5Nt2GgcCOTb0Uy6hu6ltiE1zVhPD22LqtI8qm2GYw/Rl0dNMDi3ryNVDJdttjqYrZIeAeBJp+mCvU5rOHaiq5Vru0ZmnOaivTolpOpHcahUpy0asefPvi2s/KMgnbvq0xu4ecDz8FRve1We0NBkgns9ob5rmtbK078JIoS3eMsqrZ2+7wToOrPvqqM92jKlKaaVPflruVoVbeC0qaezM/cN6T0wR8q125x5NozpSrXseSOYAdIWpks74LFaHvcXSmJ7nPIFXPc2laDQVpQbhQJ93XeKjI9gHX/dWdrmYbFIB6boo+oyNJ7gVeHqexlU9KdzPXfDhijANBgb7Ahdeyx+Q3QZDh8Ei76grHKudXZmFpsUDw0AlpcSN+ZzNFHaIs869nsPen7ESE3dBxHKM9WR49inmHV15dnUuDil6zq4eWhWghBOa7FkhoMlUssfHPr9o3Lp2Zg0+CwpqzL1plmJSJjFIunT1QgxUJEoW6KipEqFawCUSoQosAJKJUIsAlElE5IQoaAEiVIoYDHBRyMqFMmkJacEy6djhW2z8Mh2dyqS2cc/eu3a41SnhqKCop43JFws2Owndale7wACToN4BdlvrT27s1S28Z+LQ0INbRG7pGCSnSMwurYDRx6Mu7PpCxe2lyRRW2zyxNwOmEpdStC5hYchurj3Zb03hop2MMQ7F7lhl0DfzISCIUGY0CF3DmnT/B6/FY5G/YnlHUaP8A+SvOOeZ9/bwXC/BlNR1sh4PZKOFHAtP8gWhtTCDv8dC4eKhaR0sPIdCKePhqr0Th48VVSytyOXuVxjaJVxZebuWYypVWYaf9KwCncPK6FpIclSJU2igIQhSAIQhAAhCEACEIQAJClSKGA1NcnkppWFRaFkQy6KhISCui9U5fAokpRN6bIbMzOtFn9u4/pLIeAtHfyR48y0cXFcDbk52TTzpRX9VvwTOGVmvx/JWu9BgiCEyN9AP7IXYsxC6OBsTbBFeeA6TMez9YeW3+Rw616Db4XVBqBvp3EhefXBdUU14hkzQ8BkjgCTTECCCaa0qeZb+W7omvD2MDXAFtWigI4EDI9Oveubi0mxug2rE9kYaCp9vxVvAooOCnCSsaSeohCdG7clokI4LSCs7lCVOTA5OBTsWigqRKkViBUJEqABCEIAEIQgASJUIAjKE4pKJeSJI3BVZW+P8AtW3KERpaSvsawdiFooFl/wAID6PsTeJmPYGD/kteY/HOsZt+ytosldGxzHrLov6T2JnDp9S/BSq7xJYwKCp7kJYXupkBTPhxSrqiZxbgfS9mbsQlH/zcR/KvQpYquzXndiaRellNci+UdXJSge1ekyDylzMUtRuk9BGMongHglATkqolmxqdRFEhaVpGLIHAJwCAEqZUSrAoQlVyBEqEIAEIQgAQhCABCEhUMBCkogoWT3JGkJKJya5YNW1LIKVyXne0dubPb6MeHMjjawkGox4nlwqOloW6tliE3kPxYCHBwDi3EHCmElprTflwG6oXmT7BHFeM8ULQ1jSwBudB9HESM+cntTWGV5JlKnwmvs7fJGe7ghQNqBQdGn90LoWFrmfu+b/9SzA5gPf1ExyAd5C9OeRipUVIrTfQUqacMx2ryC8pnQ2qKRtMQlbhBrTE5wpWnMRXrXqlhsRjBc8h8ryS94BFczhaASSGtBoBXid5SWKWpvSehdQkCVIs1FCcEwJ7VtSd2QxUqEJgqCEIQAIQhAAhCEACEIQAJClSFQ9gGoQUVWDJG1QUpTaLNvUkVpXlTp8V5Wp2n0xZ1NwMJz6NV6o0ZryaSP8AH7WP9557SSm8L8RnV+E1TKEeChUYXEtGfsQn7C+hwr/j+nhdn+WiBrpk9o3b81649eP7UyEYXClQ9jtN2IGo7F65Kc0hjHZjNLYdVBKQBKUg72NBGEqRqiopWq9B62Bj0JEqdKAhCEACEIQAIQhAAhCEAIhKkUMBpKYnlNI6OxLTRZDXHxqka/mTvGiaD0Jf5rliRq8olBF42s8JXdGYBC9WjXlV4PHzlamnQyd+Bh6z8V0cN8S/JjV2NFDEC0HmCFYidkKcBwQnhYw22bqAjn482S9hc5eM7Yuq0mmdBp1+5ewR+a3na3fzBIY3wM0diYFBckb44ocEk3obChSBRBqkU0dyGSBKmhOTqKAhCFIAhCEACEIQAIQhAAkKVNKrIBCmlOKaUvNFkMJTMWfH2KWiifqlHF3LomiXkspBvO1PO6Vw6wA34L1phzXj88BbeFqrvtEp5qHC8dxXTwu6/JjV2No73D2BCIWjCKncEqeMTz/aetchUE069aU6l6tDan42MkjMZLaA1Dmue0Zta5vMCfKDSQNMjTynaaWh0Boe+lV7DaBiIBAyo4Hgc8x1EjrKRxm5tR2JHkjPx2JzXVVeR9MterNSRFI31sb20uTUT2hMCkC1pLUzY6iEBKmioJEqRSAJUiVAAhCEACEIQAJpTk0qs9gEqmOKemlK1LtFkNULyKqYKtKeGaVNIlhrs15dfkhF6Whrj6UZHChhbT2Ldtt7n1EbS1wJaS8Uax2h/Tp+bllqF5re90/JrfIwyPlMjY5cbziccQcHEmlMi09S6WDd5oyrKyNvZW1Y08w/slVWzSUY0V3D2IXRaFrmJ2khq5rR6T4wOlxa1exWrVeVWyIvtVmaM62iCteAkDvYCV6vaDmfBXOxj1GaJVnNTXo/spLM8no7FRlfmaZ04qxZzWhPj4hc5PUccfSdBpUrSo42p7U1S03FWPSpEqaRQEiVIpAEqRKgAQhCABCEIAE0pU0lUm7IBCmFOJUZdRJVWvwXQO51BJ07lMXeKqpOfHjRYKxrBEEVGNDQdNTxO89JNVi9vh+OWZ290Bb6kmX85WulcQderX3rMfhAH0lhedMNoYTSmf0ZHv7E3g5fqIMRH0FmOhAI4DuyQm2YDCKn2fFIu0cw5l3NMl6WZoHml8hPMxjgK9bgF6NaDqsTsY3FeEzvsQkV53vb/QVrrU8U3dfUuRi5eofw8bpFGU5ilPerFnk4inf3+NVSleCTkPHHJSQPNOPA/wDW5c/q1Oi4ek7cL1M1ypWd9RXToVkHwU3B6CM46lgFOUEbujtUgcmIVOTFoehCFsQCEIQAIQhAAhCEACY5OKjJWNWStYlCFNJSuKhe7JJVJWNEhZHAarnTyAdfNVPnnHHuVCa0dFewpdyuNU6Yk0wB5/HD+y5e2MJksQfQVhla/wDUPkO1/Sr1KRzyTqfaFbl+ksdqZqeRlH8Jw+zuV6ErVC9eH6ZxI31AIO4JFyrstv0TK64RxSr05wzubA22PHaq4hISweYcOFuI5OAw1q45V3Lt3nbAK5jfvXE2EbgsckmnKTPNfzWhrW99e1U7yjnnD3RODY2Ghc6ubsjha0a6jM5ZhcLEtynZHVw6UY9TJflvla05t3joXSitoOjs+6qz10XfFPVrLa5soBxMfGCOFW+Vmyu8ddF0Dsvbm0LHwTdDnRO7CCO9Y5DexusRbdGistr46caghX2WhYWWW2w/lLJNlvY3lx/8sRp0hM/xTgHltfHxxtfH/MAhKcd0Q3Tnrc9FjtCstlC89s218J9NvSOC6Nn2ti0x5dSsqtjOVBPZm2DktVmYtpYj9Y3uPcM1aZtHDSuId/uW8cQvLMXQl4O5VLVcht+wn0h2/FSNvaM+kFfPjyVyZ8HSqhc43pH9odyZ87M3Ob6w76FHcRDKlwdSqSq5vzoz7TfWB96a+9GDfn2qksSgVGR0iVG7pXMlvmNurgPG7Jc+faeIb/AS9Sp1F1SkaBxyVK0SmnxWbtO10VaY2t6SFQl2vs+nKNcToG5nqpvWLV9jaFNR3Z3ppaHUdRVGWcCtPcNe+vxXKN4zSGkNktLyd5ic1vrSYW96jvRlqiYHT8lZ2nRrnB8hO/CyMEHXWtBXVRky3sb50FodJ9ryzJFeffuNOK6twTcpyjPtMI7RTTrWIs91W2RmNvJuNfMza9zOZxOGvNWnOu7sleGCRxlcIw0Evx0bhDdcROlM+hTCLjJPwROXVFr6GcuiphZlWgp2GnuQq09qAfJyB5SIySFjmkgFjnuIoDnlWnUhd+NV9K0OK4ammuWYsuuLnfKeP1jt66bYxFYmue+oc0Pw0bh+kplU0pmfOJA6AlhuDDC2AWlpY2uGseebi45gjiVbdYJOTZGLXGGta1orDU0aABni5lypats6STSSML/hpkUjLR8px5k1s78RZroc+UA3tyqKgcDs7qvJ72VFHFrsJLT5JIzqOYihHTzKodnKPbIZ43ljmO/J0JGJuVa79OtdGKMOt0wD3RtMbahuGlQ6jcnNPE5qHd7slS6fB0Ir1c3JwKtC927/AGb0+O7hQAuL+dwbX+EAJXXeFK615KOVN7ogfNZ31D42O41YHV7QqZuK7n1HyaD92G+wBdE3W1RPugK3XU4ItT5ObJsbd7s+Sp+jJI32OUP+BLFWo5Uftn+81XaZdmEZOKG3cRv4+KqvU/MQ08SOJJsLYz6czeiY+/xmo27BWcVAntFD/uN/oXdF3/nHtT/kX53T2ouvMQv9xnhsHFutNpH67P6VI3YSImptNpP7QDn1DVoPkmXnHhr44JnyE7ncfHeo6o+0i/3HGbsNZxrLaD0y7uFQKoGwdirU8qf27/c5dkXcePjNN+bjud2lT1W+UNPccxux1gGRYT0yyHuxKRmzl3N+oiO/MYv5lfN2nj43qI3S7iP77kdcvESbQ8yGQ3fYWGrIIQeIjFe2itstsTR5DWjKuQp7FX+ZvzvHOpG3aAKV4dyq6lRfQtalyUbZtOGhxwy0bWpEUh3aA4ab9SQOdYK99mprT+MvleZpTRkIb5LWagY8VQ1o1NMyedbjaOy8nZ3uxVqYm9TpWA9xXLv65uXdDG4mFjGPcHOwyB5JjyDQcqUqa01FK50i873B9OyLFwWR0TWxPwvqDXqoHAjh5Q7eZQ26zxxW9jWMa1ro2OLQ0YRnI3JtKDzB2qO7bv5BxLLTDXSph3cKhwVqaxulmE3LwlzWtb+TdSjS4jLHxeVnbSyZolLqu0Yfax0Ztk3JsAaHYaN8kYmgNfkMvODkq679g6lznWoFznOe48mM3OJcd/EoTSrLkWyZcFaxXzPLJyTLMS/CXYcTWmgoHHM0yqNFZtc9qZTHZiypoCZGEV3Dz6Cu6u/JOvS63Y+VjJZIw1a7eDx+I0OaoWm/pnYhKwjQVjFYy0Ur5NSQSTnn2K9bDOGyuTSxHVu7HQuSac2ljZWckwHlHVeymFnlN0O92EdZ4K+22nlnyfawtz4Crj/OOxeeWqwtnIrLBEK+k9rSK/mNqfZ0rQXZNZLPGIxanPYN1DIA45ktwMyz3V370tOn6bR3NoVLyvJm0dfZpwyyz3+Pckdfxrvr2aeO5ZC0bUWcU5KGeYjjSNvbmdw3KuzaycEFlgjaDoXuc/2AcFWOGrPwTKvRRvRfjtD0GvMn/O0h3EjoPtWHO0tvIyhs7Cf9t9f4pKcdVA++7zOkwbXhC004ZkLVYKuzJ4mlwegG9JR6J7N/jwE116S1phdv9Hs8c686+VXk4+VapB0YWa7hRvjJRSxW5wP41OP2h9xFFbsau1yndU+D0j5wlI0O7dTfxorAtMw9Eu03ZeNF5XFd9t/1U5P/ALX07cWqjtdx2s5maQ8xe/8Aq8cFPYVPLI7qHB6v8rl+wRru6VJFb30zaezo3LyCKwW1uk87eiZ47j1K4y1Xg0gC0Wjf6VfaTUIeAn4Yd1Dg9WbeT6aOBrTTfvTDerh6J46HxkvMZLwvJutrk19JsZ5jU0ySx37eejZ8fGsLHcd5brmqvB1eSe4p8HpUt+EAE7+rn+KjN/c/Ejx1grz2XaW8mkV5N3GsLchurTDrlvTWbU3gTR0FlPPyJA048oFWWErclo16XB6D8/ngDX+wqE359NBu7N+ixI2ktmhscBpQikb29GfKprtpLUP8nZzSnmvkru4krHta5oq9Hg0t9WyaaJ0UUTpHvLDQFrWsDXMfUlxFT5NAAqtqvEWizNMUjRLETWJz2hxyo5tC4UdlXpbTflxm7V4c5bI9h+1HICOmjwM8hvzXFv8AdYrRJysZkilrV7XQuc13OQ2tHc+/pzV40pbTX9hKrF6xZfsN6zSuwxxTOdSpAoAOsmitW29JbO5jZo3Rlwq0ENqQDQmoJG+ipWbapsTQ1sbnYfNLHOhzOlcq003FR2CKS0ycpaHPe7NrMflUbUkCpGmZWlPDqT1Vis8Q47O52I7ymcMTYZCDoQDTuKVaiy2ZwY0AkAAUAOVO1CY/58fqZd3I7PItOrQd+gTDYIjWsUZ/UHwQhO3dhSwjbpg15CL9234Kf5os/wBxD+7b8EIVLsmw4XRBX8hF+7b8FZjsEQ0jjH6g+CEIuybIRt2w1ryUdTqcDfgpRYYvu2eqPgkQouybIeLBF91H6g+CU3fEfqo/UHwQhHUy1kKLBENI4/UHwWR/CA0RtjweRVslcPk6BtNOkpUITdyGkeP/AIPr1nklnEk0rwMFA6RzqflNKlfQN0WRjoIiWMJMbCSWg1q0VqhCLuwNK5Z+bIfuYvUb8E75BF91H6g+CEKLsmyHCxR1rybK/oj4J3yZn2G+qEIRdhZDPkMX3bPVHwS/I4/u2eqPghCLk2G/N8X3UfqN+CYbrgP1MX7tvwQhQArbshGkMQ6GN+Cf8hj+7Z6o+CEIAk5Fv2R2BCEKbgf/2Q=="/>
          <p:cNvSpPr>
            <a:spLocks noChangeAspect="1" noChangeArrowheads="1"/>
          </p:cNvSpPr>
          <p:nvPr/>
        </p:nvSpPr>
        <p:spPr bwMode="auto">
          <a:xfrm>
            <a:off x="1679575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endParaRPr lang="en-US" altLang="en-US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35848" name="AutoShape 4" descr="data:image/jpeg;base64,/9j/4AAQSkZJRgABAQAAAQABAAD/2wCEAAkGBxQTEhQUExQVFBUXFhQUGBgYFxwVFxwUFxgWFxQXGBcYHSggHRolHhQWITEhJSkrLi4uFx8zODMsNygtLisBCgoKDg0OGxAQGzQlHyQ0LCwsLDQ1LSwsLCwsLCwsLCwsLCwsLCwsLCwsLCwsLCwsLCwsLCwsLCwsLCwsLCwsLP/AABEIAQIAwwMBIgACEQEDEQH/xAAcAAABBQEBAQAAAAAAAAAAAAAAAQIDBAYFBwj/xABKEAABAwEFAwcHBgwGAwEAAAABAAIDEQQFEiExBkFRE2FxgZGh8CIyQpKxwdEUFSNDUlMHJDNicoKDk6Ky0uEWRFRjwvE0c6Ml/8QAGgEAAgMBAQAAAAAAAAAAAAAAAAQBAgMFBv/EAC0RAAIBAgUDAgUFAQAAAAAAAAABAgMRBBMhMVESFEEiUjJCYWKBI5GxwfAV/9oADAMBAAIRAxEAPwDrXptTaGHCySRz/sgmtOfgOdcC2bT3ifr5G03NJr2+8rZXbs7yTXVls5c4nE84iTwGoyAyp1pXbKtcSTLC6oFG+WGjnydU9aWliJOWmwxHDpLXc49wX6LR5DrxtkMg9BxY6vEtdgz6Dmu867rQ78lerzXdIzPtY4HuXLdslERJG2JrpmMxCVmKjSa4C5xdk8Ec9adK1dz3SJYIpKkFzGP7QDn2qjq1L+gMuHzaHD+QXq05WqKQZ/WuaexzSFXtPzu30JX87JWOB6sQIWx+ZHDR3tT/AJtkGju+qssRXW8SroUntIwpvC8waGG2dIqfYSj5/trT5cVsA54pAO0NW/is0w9P2Kdscu8jxotFiqnsM3QivmPNH7Xytze60M4Yg4DvA71BHt0f9Q7rcfYvVAyTfTtSGzuOuE9Iqp7mfsIyl7jzSLbzIfTH1v6lJNtu7Tlmj9pXryXo4sh4M9VNmu5rtY4ndLAfaFbuZ+z/AH7lXS+p5k7bGX78nfq4JY9tZNOVPW46dQXoLtnoDkbPZz+yZ8EN2egH+Ws1P/Uz+nxVHdz9n+/cMle48/fto8fWud+i85fw14dqpnbWSpAlfXf5bhTmoXL0z5gh/wBNZv3TPgrUNgDfNZG0jSjQPYFbu5+IfwRkfceZRbU2pw8ltof+iXur6tVZjvK8XnyYLXpvxxivD6QtXozo5eIUDrLMdXdSyli6viBpHDx8yMWx96nSGUdMzB7Zapklkvd3piMc9op7C5bQXa86uQ66DXzslTuMQ/lL5FLzIxTrst7RWa8Qz9B0kzupoAqehUr7vaKBmH5ZbZpnDyRjfC1o+0Rv6Kr0B91sja57s8LXOJpnQCuXYsjemx1kkdyjy91qkFcPKYWjycz5uUbQKVHMNSozKl/WT0U18Opm7ktM0lTJbLUKakTEUGueLJW7Vedos8uA2p0zTTC9r3UqdGvBJwvyJpvGamj2KtMTgYJY6bw9+IdIowU71pPkszrO6CSCJ7HNwnDLTPUOaOT84GhHOqxrSjLXYvOjGUdFZlez33VoxSOrTPM/FC4cNw21rQ0tjJA1x6/wITvc0xbJqFL5xtAcGGCbFnlhJOWZ0GalF9WgAg2ef92ezRdS93PE0Tz+LymShAdyrRUElhNGgtd5p6V0rZHCxxllbysThmA53k0r5XJ4g1w0Byrv5lzUo2HnOS2OXcN9SF8jnsdGBE6uNuGpa5lBnwxO7Vo9h76xWdkToLRGY2gYnxEMIPm4HbxQhYo2yzTukihBZI8+Y2IsDYWk4iXAU0rvzOELXNvR4aGhpyFOYAaeOZRmZeyIcMw2PKJDIspZZ53VyOtfgFOZ5iaUooeKnYr231NHy3iiTllnAZtTQde5Ry22nnTwt6XgdWvMqPEVQyI8mn5fnCaLRzrJvv6BuRtdmG78q34qH/Edmrh+VwdTq+zsRm1mRlR5Npy6DP0LEv2osrf8y07vJY91D+q1R/4ssx0mkd0Qy8/Fqtm1QyY8m65fnCDOOIWBftfZB6c276l49oCBthY/vZhvzhf7mqc2qGVDk3pn5wlbOOIWCG1dky/GDnxifT+VSSbRWUj/AMpo6Wvp3jTL2qqq1k9icmHJuflA4hBtAWDF+2Ygfjtn/eBuXX4zVmK84nZRzwO44Zmnuqh163BORT9xsRawTRL8qbxCyrcdKUJ35Go6aqtLM4CpDhSmmYPEZKvd1FuXWFg9mdjaW8JBA7yWNaaNcS6rsLiG5ACm/WvUuBtJe7mxWctDicT20aC7ySATkN2Q7kW2RsjHMe80c0gngdK8xGRHQuVHERCz6T6Rjqua17WvDaHGKE1wnySCAdxQqsqjuyXSVNWEjvmc6Wefqifz/m9KfHtDJiLOSnLxSreSdUVFRlSu8dq1OycsTnPkYDRzGBznlznOeHP9J5JNAerLRRzYTeLnjRrIsX6WZ/lwrRxilcopzvYyLtsGAkEkEEggg1BGoOSFTsUWNgeAPLLn7vScT70JpYRNXuY91I1G09hMgdQVLg14I1BoC1w5wc+pY+8rbOAWOYC7XED5NdxodOgVXotijx2WzP38jGCfzmtAPXVpXCvaxeV2cNObxVIzfRNp7DcPXFNGGslkc12Pyy8ijiJnRtpUVaAxgdhyHpVyC7cFttQGGERwg744yXnnLpC6p58iurFdNc9cxzjvXasl1VA8nhpl1c4Q60nsWVGMVdszAu62Sefap+gPLO5lE+PYjlDVzpXH85xcejyiV6FYLtA9Gi6TYQFeMKj1bMZ1IJ2SMBZPwdxnzhl+dQ+5dizbB2Zo8wdQA9gWsaE5MQoprUXlWl4OCzZOzD6pp6a+zRWo7gs4+pj9RvwXUSUVsqK2RXMk/JQFywVryMfqhSNuuEfVs9UK6kV8uK8Edb5KvzfF9hvYmOuyM+gOyvuV1CHTTI6mc11yw/YAPvUL9noD9W3s+C7CSizlRi/BZVJLyZ+0bLQOGcbTu0C5Nt2GgcCOTb0Uy6hu6ltiE1zVhPD22LqtI8qm2GYw/Rl0dNMDi3ryNVDJdttjqYrZIeAeBJp+mCvU5rOHaiq5Vru0ZmnOaivTolpOpHcahUpy0asefPvi2s/KMgnbvq0xu4ecDz8FRve1We0NBkgns9ob5rmtbK078JIoS3eMsqrZ2+7wToOrPvqqM92jKlKaaVPflruVoVbeC0qaezM/cN6T0wR8q125x5NozpSrXseSOYAdIWpks74LFaHvcXSmJ7nPIFXPc2laDQVpQbhQJ93XeKjI9gHX/dWdrmYbFIB6boo+oyNJ7gVeHqexlU9KdzPXfDhijANBgb7Ahdeyx+Q3QZDh8Ei76grHKudXZmFpsUDw0AlpcSN+ZzNFHaIs869nsPen7ESE3dBxHKM9WR49inmHV15dnUuDil6zq4eWhWghBOa7FkhoMlUssfHPr9o3Lp2Zg0+CwpqzL1plmJSJjFIunT1QgxUJEoW6KipEqFawCUSoQosAJKJUIsAlElE5IQoaAEiVIoYDHBRyMqFMmkJacEy6djhW2z8Mh2dyqS2cc/eu3a41SnhqKCop43JFws2Owndale7wACToN4BdlvrT27s1S28Z+LQ0INbRG7pGCSnSMwurYDRx6Mu7PpCxe2lyRRW2zyxNwOmEpdStC5hYchurj3Zb03hop2MMQ7F7lhl0DfzISCIUGY0CF3DmnT/B6/FY5G/YnlHUaP8A+SvOOeZ9/bwXC/BlNR1sh4PZKOFHAtP8gWhtTCDv8dC4eKhaR0sPIdCKePhqr0Th48VVSytyOXuVxjaJVxZebuWYypVWYaf9KwCncPK6FpIclSJU2igIQhSAIQhAAhCEACEIQAJClSKGA1NcnkppWFRaFkQy6KhISCui9U5fAokpRN6bIbMzOtFn9u4/pLIeAtHfyR48y0cXFcDbk52TTzpRX9VvwTOGVmvx/JWu9BgiCEyN9AP7IXYsxC6OBsTbBFeeA6TMez9YeW3+Rw616Db4XVBqBvp3EhefXBdUU14hkzQ8BkjgCTTECCCaa0qeZb+W7omvD2MDXAFtWigI4EDI9Oveubi0mxug2rE9kYaCp9vxVvAooOCnCSsaSeohCdG7clokI4LSCs7lCVOTA5OBTsWigqRKkViBUJEqABCEIAEIQgASJUIAjKE4pKJeSJI3BVZW+P8AtW3KERpaSvsawdiFooFl/wAID6PsTeJmPYGD/kteY/HOsZt+ytosldGxzHrLov6T2JnDp9S/BSq7xJYwKCp7kJYXupkBTPhxSrqiZxbgfS9mbsQlH/zcR/KvQpYquzXndiaRellNci+UdXJSge1ekyDylzMUtRuk9BGMongHglATkqolmxqdRFEhaVpGLIHAJwCAEqZUSrAoQlVyBEqEIAEIQgAQhCABCEhUMBCkogoWT3JGkJKJya5YNW1LIKVyXne0dubPb6MeHMjjawkGox4nlwqOloW6tliE3kPxYCHBwDi3EHCmElprTflwG6oXmT7BHFeM8ULQ1jSwBudB9HESM+cntTWGV5JlKnwmvs7fJGe7ghQNqBQdGn90LoWFrmfu+b/9SzA5gPf1ExyAd5C9OeRipUVIrTfQUqacMx2ryC8pnQ2qKRtMQlbhBrTE5wpWnMRXrXqlhsRjBc8h8ryS94BFczhaASSGtBoBXid5SWKWpvSehdQkCVIs1FCcEwJ7VtSd2QxUqEJgqCEIQAIQhAAhCEACEIQAJClSFQ9gGoQUVWDJG1QUpTaLNvUkVpXlTp8V5Wp2n0xZ1NwMJz6NV6o0ZryaSP8AH7WP9557SSm8L8RnV+E1TKEeChUYXEtGfsQn7C+hwr/j+nhdn+WiBrpk9o3b81649eP7UyEYXClQ9jtN2IGo7F65Kc0hjHZjNLYdVBKQBKUg72NBGEqRqiopWq9B62Bj0JEqdKAhCEACEIQAIQhAAhCEAIhKkUMBpKYnlNI6OxLTRZDXHxqka/mTvGiaD0Jf5rliRq8olBF42s8JXdGYBC9WjXlV4PHzlamnQyd+Bh6z8V0cN8S/JjV2NFDEC0HmCFYidkKcBwQnhYw22bqAjn482S9hc5eM7Yuq0mmdBp1+5ewR+a3na3fzBIY3wM0diYFBckb44ocEk3obChSBRBqkU0dyGSBKmhOTqKAhCFIAhCEACEIQAIQhAAkKVNKrIBCmlOKaUvNFkMJTMWfH2KWiifqlHF3LomiXkspBvO1PO6Vw6wA34L1phzXj88BbeFqrvtEp5qHC8dxXTwu6/JjV2No73D2BCIWjCKncEqeMTz/aetchUE069aU6l6tDan42MkjMZLaA1Dmue0Zta5vMCfKDSQNMjTynaaWh0Boe+lV7DaBiIBAyo4Hgc8x1EjrKRxm5tR2JHkjPx2JzXVVeR9MterNSRFI31sb20uTUT2hMCkC1pLUzY6iEBKmioJEqRSAJUiVAAhCEACEIQAJpTk0qs9gEqmOKemlK1LtFkNULyKqYKtKeGaVNIlhrs15dfkhF6Whrj6UZHChhbT2Ldtt7n1EbS1wJaS8Uax2h/Tp+bllqF5re90/JrfIwyPlMjY5cbziccQcHEmlMi09S6WDd5oyrKyNvZW1Y08w/slVWzSUY0V3D2IXRaFrmJ2khq5rR6T4wOlxa1exWrVeVWyIvtVmaM62iCteAkDvYCV6vaDmfBXOxj1GaJVnNTXo/spLM8no7FRlfmaZ04qxZzWhPj4hc5PUccfSdBpUrSo42p7U1S03FWPSpEqaRQEiVIpAEqRKgAQhCABCEIAE0pU0lUm7IBCmFOJUZdRJVWvwXQO51BJ07lMXeKqpOfHjRYKxrBEEVGNDQdNTxO89JNVi9vh+OWZ290Bb6kmX85WulcQderX3rMfhAH0lhedMNoYTSmf0ZHv7E3g5fqIMRH0FmOhAI4DuyQm2YDCKn2fFIu0cw5l3NMl6WZoHml8hPMxjgK9bgF6NaDqsTsY3FeEzvsQkV53vb/QVrrU8U3dfUuRi5eofw8bpFGU5ilPerFnk4inf3+NVSleCTkPHHJSQPNOPA/wDW5c/q1Oi4ek7cL1M1ypWd9RXToVkHwU3B6CM46lgFOUEbujtUgcmIVOTFoehCFsQCEIQAIQhAAhCEACY5OKjJWNWStYlCFNJSuKhe7JJVJWNEhZHAarnTyAdfNVPnnHHuVCa0dFewpdyuNU6Yk0wB5/HD+y5e2MJksQfQVhla/wDUPkO1/Sr1KRzyTqfaFbl+ksdqZqeRlH8Jw+zuV6ErVC9eH6ZxI31AIO4JFyrstv0TK64RxSr05wzubA22PHaq4hISweYcOFuI5OAw1q45V3Lt3nbAK5jfvXE2EbgsckmnKTPNfzWhrW99e1U7yjnnD3RODY2Ghc6ubsjha0a6jM5ZhcLEtynZHVw6UY9TJflvla05t3joXSitoOjs+6qz10XfFPVrLa5soBxMfGCOFW+Vmyu8ddF0Dsvbm0LHwTdDnRO7CCO9Y5DexusRbdGistr46caghX2WhYWWW2w/lLJNlvY3lx/8sRp0hM/xTgHltfHxxtfH/MAhKcd0Q3Tnrc9FjtCstlC89s218J9NvSOC6Nn2ti0x5dSsqtjOVBPZm2DktVmYtpYj9Y3uPcM1aZtHDSuId/uW8cQvLMXQl4O5VLVcht+wn0h2/FSNvaM+kFfPjyVyZ8HSqhc43pH9odyZ87M3Ob6w76FHcRDKlwdSqSq5vzoz7TfWB96a+9GDfn2qksSgVGR0iVG7pXMlvmNurgPG7Jc+faeIb/AS9Sp1F1SkaBxyVK0SmnxWbtO10VaY2t6SFQl2vs+nKNcToG5nqpvWLV9jaFNR3Z3ppaHUdRVGWcCtPcNe+vxXKN4zSGkNktLyd5ic1vrSYW96jvRlqiYHT8lZ2nRrnB8hO/CyMEHXWtBXVRky3sb50FodJ9ryzJFeffuNOK6twTcpyjPtMI7RTTrWIs91W2RmNvJuNfMza9zOZxOGvNWnOu7sleGCRxlcIw0Evx0bhDdcROlM+hTCLjJPwROXVFr6GcuiphZlWgp2GnuQq09qAfJyB5SIySFjmkgFjnuIoDnlWnUhd+NV9K0OK4ammuWYsuuLnfKeP1jt66bYxFYmue+oc0Pw0bh+kplU0pmfOJA6AlhuDDC2AWlpY2uGseebi45gjiVbdYJOTZGLXGGta1orDU0aABni5lypats6STSSML/hpkUjLR8px5k1s78RZroc+UA3tyqKgcDs7qvJ72VFHFrsJLT5JIzqOYihHTzKodnKPbIZ43ljmO/J0JGJuVa79OtdGKMOt0wD3RtMbahuGlQ6jcnNPE5qHd7slS6fB0Ir1c3JwKtC927/AGb0+O7hQAuL+dwbX+EAJXXeFK615KOVN7ogfNZ31D42O41YHV7QqZuK7n1HyaD92G+wBdE3W1RPugK3XU4ItT5ObJsbd7s+Sp+jJI32OUP+BLFWo5Uftn+81XaZdmEZOKG3cRv4+KqvU/MQ08SOJJsLYz6czeiY+/xmo27BWcVAntFD/uN/oXdF3/nHtT/kX53T2ouvMQv9xnhsHFutNpH67P6VI3YSImptNpP7QDn1DVoPkmXnHhr44JnyE7ncfHeo6o+0i/3HGbsNZxrLaD0y7uFQKoGwdirU8qf27/c5dkXcePjNN+bjud2lT1W+UNPccxux1gGRYT0yyHuxKRmzl3N+oiO/MYv5lfN2nj43qI3S7iP77kdcvESbQ8yGQ3fYWGrIIQeIjFe2itstsTR5DWjKuQp7FX+ZvzvHOpG3aAKV4dyq6lRfQtalyUbZtOGhxwy0bWpEUh3aA4ab9SQOdYK99mprT+MvleZpTRkIb5LWagY8VQ1o1NMyedbjaOy8nZ3uxVqYm9TpWA9xXLv65uXdDG4mFjGPcHOwyB5JjyDQcqUqa01FK50i873B9OyLFwWR0TWxPwvqDXqoHAjh5Q7eZQ26zxxW9jWMa1ro2OLQ0YRnI3JtKDzB2qO7bv5BxLLTDXSph3cKhwVqaxulmE3LwlzWtb+TdSjS4jLHxeVnbSyZolLqu0Yfax0Ztk3JsAaHYaN8kYmgNfkMvODkq679g6lznWoFznOe48mM3OJcd/EoTSrLkWyZcFaxXzPLJyTLMS/CXYcTWmgoHHM0yqNFZtc9qZTHZiypoCZGEV3Dz6Cu6u/JOvS63Y+VjJZIw1a7eDx+I0OaoWm/pnYhKwjQVjFYy0Ur5NSQSTnn2K9bDOGyuTSxHVu7HQuSac2ljZWckwHlHVeymFnlN0O92EdZ4K+22nlnyfawtz4Crj/OOxeeWqwtnIrLBEK+k9rSK/mNqfZ0rQXZNZLPGIxanPYN1DIA45ktwMyz3V370tOn6bR3NoVLyvJm0dfZpwyyz3+Pckdfxrvr2aeO5ZC0bUWcU5KGeYjjSNvbmdw3KuzaycEFlgjaDoXuc/2AcFWOGrPwTKvRRvRfjtD0GvMn/O0h3EjoPtWHO0tvIyhs7Cf9t9f4pKcdVA++7zOkwbXhC004ZkLVYKuzJ4mlwegG9JR6J7N/jwE116S1phdv9Hs8c686+VXk4+VapB0YWa7hRvjJRSxW5wP41OP2h9xFFbsau1yndU+D0j5wlI0O7dTfxorAtMw9Eu03ZeNF5XFd9t/1U5P/ALX07cWqjtdx2s5maQ8xe/8Aq8cFPYVPLI7qHB6v8rl+wRru6VJFb30zaezo3LyCKwW1uk87eiZ47j1K4y1Xg0gC0Wjf6VfaTUIeAn4Yd1Dg9WbeT6aOBrTTfvTDerh6J46HxkvMZLwvJutrk19JsZ5jU0ySx37eejZ8fGsLHcd5brmqvB1eSe4p8HpUt+EAE7+rn+KjN/c/Ejx1grz2XaW8mkV5N3GsLchurTDrlvTWbU3gTR0FlPPyJA048oFWWErclo16XB6D8/ngDX+wqE359NBu7N+ixI2ktmhscBpQikb29GfKprtpLUP8nZzSnmvkru4krHta5oq9Hg0t9WyaaJ0UUTpHvLDQFrWsDXMfUlxFT5NAAqtqvEWizNMUjRLETWJz2hxyo5tC4UdlXpbTflxm7V4c5bI9h+1HICOmjwM8hvzXFv8AdYrRJysZkilrV7XQuc13OQ2tHc+/pzV40pbTX9hKrF6xZfsN6zSuwxxTOdSpAoAOsmitW29JbO5jZo3Rlwq0ENqQDQmoJG+ipWbapsTQ1sbnYfNLHOhzOlcq003FR2CKS0ycpaHPe7NrMflUbUkCpGmZWlPDqT1Vis8Q47O52I7ymcMTYZCDoQDTuKVaiy2ZwY0AkAAUAOVO1CY/58fqZd3I7PItOrQd+gTDYIjWsUZ/UHwQhO3dhSwjbpg15CL9234Kf5os/wBxD+7b8EIVLsmw4XRBX8hF+7b8FZjsEQ0jjH6g+CEIuybIRt2w1ryUdTqcDfgpRYYvu2eqPgkQouybIeLBF91H6g+CU3fEfqo/UHwQhHUy1kKLBENI4/UHwWR/CA0RtjweRVslcPk6BtNOkpUITdyGkeP/AIPr1nklnEk0rwMFA6RzqflNKlfQN0WRjoIiWMJMbCSWg1q0VqhCLuwNK5Z+bIfuYvUb8E75BF91H6g+CEKLsmyHCxR1rybK/oj4J3yZn2G+qEIRdhZDPkMX3bPVHwS/I4/u2eqPghCLk2G/N8X3UfqN+CYbrgP1MX7tvwQhQArbshGkMQ6GN+Cf8hj+7Z6o+CEIAk5Fv2R2BCEKbgf/2Q=="/>
          <p:cNvSpPr>
            <a:spLocks noChangeAspect="1" noChangeArrowheads="1"/>
          </p:cNvSpPr>
          <p:nvPr/>
        </p:nvSpPr>
        <p:spPr bwMode="auto">
          <a:xfrm>
            <a:off x="1679575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endParaRPr lang="en-US" altLang="en-US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9227" name="Rectangle 11"/>
          <p:cNvSpPr>
            <a:spLocks noChangeArrowheads="1"/>
          </p:cNvSpPr>
          <p:nvPr/>
        </p:nvSpPr>
        <p:spPr bwMode="auto">
          <a:xfrm>
            <a:off x="0" y="68263"/>
            <a:ext cx="12192000" cy="6789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zh-TW" altLang="en-US" sz="3400" b="1" dirty="0">
                <a:solidFill>
                  <a:srgbClr val="FFFF00"/>
                </a:solidFill>
                <a:latin typeface="Calibri" panose="020F0502020204030204" pitchFamily="34" charset="0"/>
                <a:ea typeface="KaiTi" panose="02010609060101010101" pitchFamily="49" charset="-122"/>
              </a:rPr>
              <a:t>詩</a:t>
            </a:r>
            <a:r>
              <a:rPr lang="en-US" altLang="zh-TW" sz="3400" b="1" dirty="0">
                <a:solidFill>
                  <a:srgbClr val="FFFF00"/>
                </a:solidFill>
                <a:latin typeface="Calibri" panose="020F0502020204030204" pitchFamily="34" charset="0"/>
                <a:ea typeface="KaiTi" panose="02010609060101010101" pitchFamily="49" charset="-122"/>
              </a:rPr>
              <a:t>86:4 </a:t>
            </a:r>
            <a:r>
              <a:rPr lang="zh-TW" altLang="en-US" sz="3400" b="1" dirty="0">
                <a:solidFill>
                  <a:srgbClr val="FFFF00"/>
                </a:solidFill>
                <a:latin typeface="Calibri" panose="020F0502020204030204" pitchFamily="34" charset="0"/>
                <a:ea typeface="KaiTi" panose="02010609060101010101" pitchFamily="49" charset="-122"/>
              </a:rPr>
              <a:t>主啊，求你使僕人心裡歡喜，因為我的心仰望你。</a:t>
            </a:r>
          </a:p>
          <a:p>
            <a:pPr eaLnBrk="1" hangingPunct="1">
              <a:defRPr/>
            </a:pPr>
            <a:r>
              <a:rPr lang="en-US" altLang="zh-TW" sz="3400" b="1" dirty="0">
                <a:solidFill>
                  <a:srgbClr val="FFFF00"/>
                </a:solidFill>
                <a:latin typeface="Calibri" panose="020F0502020204030204" pitchFamily="34" charset="0"/>
                <a:ea typeface="KaiTi" panose="02010609060101010101" pitchFamily="49" charset="-122"/>
              </a:rPr>
              <a:t>Gladden the soul of your servant, for to you, O Lord, </a:t>
            </a:r>
            <a:r>
              <a:rPr lang="en-US" altLang="zh-TW" sz="3400" b="1" dirty="0">
                <a:solidFill>
                  <a:srgbClr val="FFFF00"/>
                </a:solidFill>
                <a:highlight>
                  <a:srgbClr val="FF00FF"/>
                </a:highlight>
                <a:latin typeface="Calibri" panose="020F0502020204030204" pitchFamily="34" charset="0"/>
                <a:ea typeface="KaiTi" panose="02010609060101010101" pitchFamily="49" charset="-122"/>
              </a:rPr>
              <a:t>do I lift up my soul</a:t>
            </a:r>
            <a:r>
              <a:rPr lang="en-US" altLang="zh-TW" sz="3400" b="1" dirty="0">
                <a:solidFill>
                  <a:srgbClr val="FFFF00"/>
                </a:solidFill>
                <a:latin typeface="Calibri" panose="020F0502020204030204" pitchFamily="34" charset="0"/>
                <a:ea typeface="KaiTi" panose="02010609060101010101" pitchFamily="49" charset="-122"/>
              </a:rPr>
              <a:t>.</a:t>
            </a:r>
            <a:endParaRPr lang="en-US" altLang="zh-TW" sz="3200" b="1" dirty="0">
              <a:solidFill>
                <a:prstClr val="white"/>
              </a:solidFill>
              <a:latin typeface="Calibri" panose="020F0502020204030204" pitchFamily="34" charset="0"/>
              <a:ea typeface="KaiTi" panose="02010609060101010101" pitchFamily="49" charset="-122"/>
            </a:endParaRPr>
          </a:p>
          <a:p>
            <a:pPr eaLnBrk="1" hangingPunct="1">
              <a:defRPr/>
            </a:pPr>
            <a:r>
              <a:rPr lang="zh-TW" altLang="en-US" sz="1000" b="1" dirty="0">
                <a:solidFill>
                  <a:schemeClr val="bg1"/>
                </a:solidFill>
                <a:latin typeface="+mj-ea"/>
                <a:ea typeface="+mj-ea"/>
              </a:rPr>
              <a:t>        </a:t>
            </a:r>
            <a:endParaRPr lang="en-US" altLang="zh-TW" sz="1000" b="1" dirty="0">
              <a:solidFill>
                <a:schemeClr val="bg1"/>
              </a:solidFill>
              <a:latin typeface="+mj-ea"/>
              <a:ea typeface="+mj-ea"/>
            </a:endParaRPr>
          </a:p>
          <a:p>
            <a:pPr marL="457200" indent="-457200" eaLnBrk="1" hangingPunct="1">
              <a:buFont typeface="Wingdings" panose="05000000000000000000" pitchFamily="2" charset="2"/>
              <a:buChar char="Ø"/>
              <a:defRPr/>
            </a:pPr>
            <a:r>
              <a:rPr lang="zh-TW" altLang="en-US" sz="3400" b="1" dirty="0">
                <a:solidFill>
                  <a:schemeClr val="bg1"/>
                </a:solidFill>
                <a:latin typeface="+mj-ea"/>
                <a:ea typeface="+mj-ea"/>
              </a:rPr>
              <a:t>詩人向神（主人）求：求你使僕人生命能歡喜快樂</a:t>
            </a:r>
            <a:endParaRPr lang="en-US" altLang="zh-TW" sz="3400" b="1" dirty="0">
              <a:solidFill>
                <a:schemeClr val="bg1"/>
              </a:solidFill>
              <a:latin typeface="+mj-ea"/>
              <a:ea typeface="+mj-ea"/>
            </a:endParaRPr>
          </a:p>
          <a:p>
            <a:pPr marL="457200" indent="171450" eaLnBrk="1" hangingPunct="1">
              <a:buFont typeface="Arial" panose="020B0604020202020204" pitchFamily="34" charset="0"/>
              <a:buChar char="•"/>
              <a:defRPr/>
            </a:pPr>
            <a:r>
              <a:rPr lang="en-US" altLang="zh-TW" sz="3400" b="1" dirty="0">
                <a:solidFill>
                  <a:schemeClr val="bg1"/>
                </a:solidFill>
                <a:latin typeface="+mj-ea"/>
                <a:ea typeface="+mj-ea"/>
              </a:rPr>
              <a:t> </a:t>
            </a:r>
            <a:r>
              <a:rPr lang="zh-TW" altLang="en-US" sz="3400" b="1" dirty="0">
                <a:solidFill>
                  <a:schemeClr val="bg1"/>
                </a:solidFill>
                <a:latin typeface="+mj-ea"/>
                <a:ea typeface="+mj-ea"/>
              </a:rPr>
              <a:t>因為：我把我內在的</a:t>
            </a:r>
            <a:r>
              <a:rPr lang="zh-TW" altLang="en-US" sz="3400" b="1" dirty="0">
                <a:solidFill>
                  <a:schemeClr val="bg1"/>
                </a:solidFill>
                <a:highlight>
                  <a:srgbClr val="FF00FF"/>
                </a:highlight>
                <a:latin typeface="+mj-ea"/>
                <a:ea typeface="+mj-ea"/>
              </a:rPr>
              <a:t>生命提升 </a:t>
            </a:r>
            <a:r>
              <a:rPr lang="en-US" altLang="zh-TW" sz="3400" b="1" dirty="0">
                <a:solidFill>
                  <a:schemeClr val="bg1"/>
                </a:solidFill>
                <a:highlight>
                  <a:srgbClr val="FF00FF"/>
                </a:highlight>
                <a:latin typeface="+mj-ea"/>
                <a:ea typeface="+mj-ea"/>
              </a:rPr>
              <a:t>– </a:t>
            </a:r>
            <a:r>
              <a:rPr lang="zh-TW" altLang="en-US" sz="3400" b="1" dirty="0">
                <a:solidFill>
                  <a:schemeClr val="bg1"/>
                </a:solidFill>
                <a:highlight>
                  <a:srgbClr val="FF00FF"/>
                </a:highlight>
                <a:latin typeface="+mj-ea"/>
                <a:ea typeface="+mj-ea"/>
              </a:rPr>
              <a:t>向你提升</a:t>
            </a:r>
            <a:endParaRPr lang="en-US" altLang="zh-TW" sz="3400" b="1" dirty="0">
              <a:solidFill>
                <a:schemeClr val="bg1"/>
              </a:solidFill>
              <a:highlight>
                <a:srgbClr val="FF00FF"/>
              </a:highlight>
              <a:latin typeface="+mj-ea"/>
              <a:ea typeface="+mj-ea"/>
            </a:endParaRPr>
          </a:p>
          <a:p>
            <a:pPr eaLnBrk="1" hangingPunct="1">
              <a:defRPr/>
            </a:pPr>
            <a:endParaRPr lang="en-US" altLang="zh-TW" sz="1050" b="1" dirty="0">
              <a:solidFill>
                <a:schemeClr val="bg1"/>
              </a:solidFill>
              <a:latin typeface="+mj-ea"/>
              <a:ea typeface="+mj-ea"/>
            </a:endParaRPr>
          </a:p>
          <a:p>
            <a:pPr eaLnBrk="1" hangingPunct="1">
              <a:defRPr/>
            </a:pPr>
            <a:r>
              <a:rPr lang="zh-TW" altLang="en-US" sz="3400" b="1" dirty="0">
                <a:solidFill>
                  <a:schemeClr val="bg1"/>
                </a:solidFill>
                <a:latin typeface="+mj-ea"/>
                <a:ea typeface="+mj-ea"/>
              </a:rPr>
              <a:t>  </a:t>
            </a:r>
            <a:r>
              <a:rPr lang="en-US" altLang="zh-TW" sz="3400" b="1" dirty="0">
                <a:solidFill>
                  <a:schemeClr val="bg1"/>
                </a:solidFill>
                <a:latin typeface="+mj-ea"/>
                <a:ea typeface="+mj-ea"/>
              </a:rPr>
              <a:t>* </a:t>
            </a:r>
            <a:r>
              <a:rPr lang="zh-TW" altLang="en-US" sz="3400" b="1" dirty="0">
                <a:solidFill>
                  <a:schemeClr val="bg1"/>
                </a:solidFill>
                <a:latin typeface="+mj-ea"/>
                <a:ea typeface="+mj-ea"/>
              </a:rPr>
              <a:t>主人與僕人是親密的愛的關係，僕人信靠主人而得安慰</a:t>
            </a:r>
            <a:endParaRPr lang="en-US" altLang="zh-TW" sz="3400" b="1" dirty="0">
              <a:solidFill>
                <a:schemeClr val="bg1"/>
              </a:solidFill>
              <a:latin typeface="+mj-ea"/>
              <a:ea typeface="+mj-ea"/>
            </a:endParaRPr>
          </a:p>
          <a:p>
            <a:pPr eaLnBrk="1" hangingPunct="1">
              <a:defRPr/>
            </a:pPr>
            <a:r>
              <a:rPr lang="zh-TW" altLang="en-US" sz="3400" b="1" dirty="0">
                <a:solidFill>
                  <a:schemeClr val="bg1"/>
                </a:solidFill>
                <a:latin typeface="+mj-ea"/>
                <a:ea typeface="+mj-ea"/>
              </a:rPr>
              <a:t>  </a:t>
            </a:r>
            <a:r>
              <a:rPr lang="en-US" altLang="zh-TW" sz="3400" b="1" dirty="0">
                <a:solidFill>
                  <a:schemeClr val="bg1"/>
                </a:solidFill>
                <a:latin typeface="+mj-ea"/>
                <a:ea typeface="+mj-ea"/>
              </a:rPr>
              <a:t>* </a:t>
            </a:r>
            <a:r>
              <a:rPr lang="zh-TW" altLang="en-US" sz="3400" b="1" dirty="0">
                <a:solidFill>
                  <a:schemeClr val="bg1"/>
                </a:solidFill>
                <a:latin typeface="+mj-ea"/>
                <a:ea typeface="+mj-ea"/>
              </a:rPr>
              <a:t>僕人將內在的生命與主人對齊，更明白主人的心意</a:t>
            </a:r>
            <a:endParaRPr lang="en-US" altLang="zh-TW" sz="3400" b="1" dirty="0">
              <a:solidFill>
                <a:schemeClr val="bg1"/>
              </a:solidFill>
              <a:latin typeface="+mj-ea"/>
              <a:ea typeface="+mj-ea"/>
            </a:endParaRPr>
          </a:p>
          <a:p>
            <a:pPr eaLnBrk="1" hangingPunct="1">
              <a:defRPr/>
            </a:pPr>
            <a:r>
              <a:rPr lang="en-US" altLang="zh-TW" sz="3400" b="1" dirty="0">
                <a:solidFill>
                  <a:schemeClr val="bg1"/>
                </a:solidFill>
                <a:latin typeface="+mj-ea"/>
                <a:ea typeface="+mj-ea"/>
              </a:rPr>
              <a:t>     - </a:t>
            </a:r>
            <a:r>
              <a:rPr lang="zh-TW" altLang="en-US" sz="3400" b="1" dirty="0">
                <a:solidFill>
                  <a:schemeClr val="bg1"/>
                </a:solidFill>
                <a:latin typeface="+mj-ea"/>
                <a:ea typeface="+mj-ea"/>
              </a:rPr>
              <a:t>僕人與主人同行：從主人那裡享受平安與力量</a:t>
            </a:r>
            <a:endParaRPr lang="en-US" altLang="zh-TW" sz="3400" b="1" dirty="0">
              <a:solidFill>
                <a:schemeClr val="bg1"/>
              </a:solidFill>
              <a:latin typeface="+mj-ea"/>
              <a:ea typeface="+mj-ea"/>
            </a:endParaRPr>
          </a:p>
          <a:p>
            <a:pPr eaLnBrk="1" hangingPunct="1">
              <a:defRPr/>
            </a:pPr>
            <a:r>
              <a:rPr lang="zh-TW" altLang="en-US" sz="3400" b="1" dirty="0">
                <a:solidFill>
                  <a:schemeClr val="bg1"/>
                </a:solidFill>
                <a:latin typeface="+mj-ea"/>
                <a:ea typeface="+mj-ea"/>
              </a:rPr>
              <a:t>        </a:t>
            </a:r>
            <a:r>
              <a:rPr lang="en-US" altLang="zh-TW" sz="3400" b="1" dirty="0">
                <a:solidFill>
                  <a:schemeClr val="bg1"/>
                </a:solidFill>
                <a:latin typeface="+mj-ea"/>
                <a:ea typeface="+mj-ea"/>
              </a:rPr>
              <a:t>-- </a:t>
            </a:r>
            <a:r>
              <a:rPr lang="zh-TW" altLang="en-US" sz="3400" b="1" dirty="0">
                <a:solidFill>
                  <a:schemeClr val="bg1"/>
                </a:solidFill>
                <a:latin typeface="+mj-ea"/>
                <a:ea typeface="+mj-ea"/>
              </a:rPr>
              <a:t>在主人的同在中  沒有懼怕，沮喪與煩燥逐漸遠離  </a:t>
            </a:r>
            <a:endParaRPr lang="en-US" altLang="zh-TW" sz="3400" b="1" dirty="0">
              <a:solidFill>
                <a:schemeClr val="bg1"/>
              </a:solidFill>
              <a:latin typeface="+mj-ea"/>
              <a:ea typeface="+mj-ea"/>
            </a:endParaRPr>
          </a:p>
          <a:p>
            <a:pPr eaLnBrk="1" hangingPunct="1">
              <a:defRPr/>
            </a:pPr>
            <a:r>
              <a:rPr lang="en-US" altLang="zh-TW" sz="3400" b="1" dirty="0">
                <a:solidFill>
                  <a:schemeClr val="bg1"/>
                </a:solidFill>
                <a:latin typeface="+mj-ea"/>
                <a:ea typeface="+mj-ea"/>
              </a:rPr>
              <a:t>           * </a:t>
            </a:r>
            <a:r>
              <a:rPr lang="zh-TW" altLang="en-US" sz="3400" b="1" dirty="0">
                <a:solidFill>
                  <a:schemeClr val="bg1"/>
                </a:solidFill>
                <a:latin typeface="+mj-ea"/>
                <a:ea typeface="+mj-ea"/>
              </a:rPr>
              <a:t>生命能在等候神的過程能歡喜快樂</a:t>
            </a:r>
            <a:endParaRPr lang="en-US" altLang="zh-TW" sz="3400" b="1" dirty="0">
              <a:solidFill>
                <a:schemeClr val="bg1"/>
              </a:solidFill>
              <a:latin typeface="+mj-ea"/>
              <a:ea typeface="+mj-ea"/>
            </a:endParaRPr>
          </a:p>
          <a:p>
            <a:pPr eaLnBrk="1" hangingPunct="1">
              <a:defRPr/>
            </a:pPr>
            <a:endParaRPr lang="en-US" altLang="zh-TW" sz="3200" b="1" dirty="0">
              <a:solidFill>
                <a:schemeClr val="bg1"/>
              </a:solidFill>
              <a:latin typeface="+mj-ea"/>
              <a:ea typeface="+mj-ea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2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2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2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2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2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2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922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922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22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22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D134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 hidden="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smtClean="0">
                <a:solidFill>
                  <a:schemeClr val="bg1"/>
                </a:solidFill>
              </a:rPr>
              <a:t>下</a:t>
            </a:r>
            <a:endParaRPr lang="en-US" altLang="en-US" smtClean="0">
              <a:solidFill>
                <a:schemeClr val="bg1"/>
              </a:solidFill>
            </a:endParaRPr>
          </a:p>
        </p:txBody>
      </p:sp>
      <p:sp>
        <p:nvSpPr>
          <p:cNvPr id="37891" name="Rectangle 3"/>
          <p:cNvSpPr>
            <a:spLocks noChangeArrowheads="1"/>
          </p:cNvSpPr>
          <p:nvPr/>
        </p:nvSpPr>
        <p:spPr bwMode="auto">
          <a:xfrm>
            <a:off x="2133600" y="228600"/>
            <a:ext cx="75438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 typeface="Arial" panose="020B0604020202020204" pitchFamily="34" charset="0"/>
              <a:buNone/>
            </a:pPr>
            <a:endParaRPr lang="en-US" altLang="zh-TW" sz="4400" b="1">
              <a:solidFill>
                <a:srgbClr val="92D050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sp>
        <p:nvSpPr>
          <p:cNvPr id="37892" name="Rectangle 4"/>
          <p:cNvSpPr>
            <a:spLocks noChangeArrowheads="1"/>
          </p:cNvSpPr>
          <p:nvPr/>
        </p:nvSpPr>
        <p:spPr bwMode="auto">
          <a:xfrm>
            <a:off x="2667000" y="762000"/>
            <a:ext cx="9144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zh-TW" altLang="en-US" sz="4000" b="1">
                <a:solidFill>
                  <a:srgbClr val="FF0000"/>
                </a:solidFill>
              </a:rPr>
              <a:t> </a:t>
            </a:r>
            <a:r>
              <a:rPr lang="en-US" altLang="zh-TW" sz="4000" b="1">
                <a:solidFill>
                  <a:srgbClr val="FF0000"/>
                </a:solidFill>
              </a:rPr>
              <a:t> </a:t>
            </a:r>
            <a:endParaRPr lang="en-US" altLang="zh-TW" sz="4400" b="1">
              <a:solidFill>
                <a:srgbClr val="92D050"/>
              </a:solidFill>
            </a:endParaRPr>
          </a:p>
        </p:txBody>
      </p:sp>
      <p:sp>
        <p:nvSpPr>
          <p:cNvPr id="37893" name="Rectangle 6"/>
          <p:cNvSpPr>
            <a:spLocks noChangeArrowheads="1"/>
          </p:cNvSpPr>
          <p:nvPr/>
        </p:nvSpPr>
        <p:spPr bwMode="auto">
          <a:xfrm>
            <a:off x="1752600" y="304800"/>
            <a:ext cx="8610600" cy="6172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98525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99060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898525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990600" algn="l"/>
              </a:tabLst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898525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99060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898525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990600" algn="l"/>
              </a:tabLst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898525">
              <a:spcBef>
                <a:spcPct val="20000"/>
              </a:spcBef>
              <a:buFont typeface="Arial" panose="020B0604020202020204" pitchFamily="34" charset="0"/>
              <a:buChar char="»"/>
              <a:tabLst>
                <a:tab pos="990600" algn="l"/>
              </a:tabLst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8985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990600" algn="l"/>
              </a:tabLst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8985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990600" algn="l"/>
              </a:tabLst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8985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990600" algn="l"/>
              </a:tabLst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8985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990600" algn="l"/>
              </a:tabLst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9BBB59"/>
              </a:buClr>
              <a:buFont typeface="Arial" panose="020B0604020202020204" pitchFamily="34" charset="0"/>
              <a:buNone/>
            </a:pPr>
            <a:endParaRPr lang="en-US" altLang="zh-TW" sz="3600" b="1">
              <a:solidFill>
                <a:srgbClr val="000000"/>
              </a:solidFill>
              <a:latin typeface="PMingLiU" pitchFamily="18" charset="-120"/>
            </a:endParaRPr>
          </a:p>
        </p:txBody>
      </p:sp>
      <p:sp>
        <p:nvSpPr>
          <p:cNvPr id="37894" name="Rectangle 15"/>
          <p:cNvSpPr>
            <a:spLocks noChangeArrowheads="1"/>
          </p:cNvSpPr>
          <p:nvPr/>
        </p:nvSpPr>
        <p:spPr bwMode="auto">
          <a:xfrm>
            <a:off x="1524000" y="2590800"/>
            <a:ext cx="5943600" cy="184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898525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99060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898525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990600" algn="l"/>
              </a:tabLst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898525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99060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898525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990600" algn="l"/>
              </a:tabLst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898525">
              <a:spcBef>
                <a:spcPct val="20000"/>
              </a:spcBef>
              <a:buFont typeface="Arial" panose="020B0604020202020204" pitchFamily="34" charset="0"/>
              <a:buChar char="»"/>
              <a:tabLst>
                <a:tab pos="990600" algn="l"/>
              </a:tabLst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8985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990600" algn="l"/>
              </a:tabLst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8985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990600" algn="l"/>
              </a:tabLst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8985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990600" algn="l"/>
              </a:tabLst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8985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990600" algn="l"/>
              </a:tabLst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Ø"/>
            </a:pPr>
            <a:endParaRPr lang="en-US" altLang="zh-TW" sz="3800" b="1">
              <a:solidFill>
                <a:srgbClr val="FFFFFF"/>
              </a:solidFill>
              <a:latin typeface="PMingLiU" pitchFamily="18" charset="-120"/>
            </a:endParaRP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Ø"/>
            </a:pPr>
            <a:endParaRPr lang="en-US" altLang="zh-TW" sz="3800" b="1">
              <a:solidFill>
                <a:srgbClr val="FFFFFF"/>
              </a:solidFill>
              <a:latin typeface="PMingLiU" pitchFamily="18" charset="-120"/>
            </a:endParaRP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Ø"/>
            </a:pPr>
            <a:endParaRPr lang="en-US" altLang="zh-TW" sz="3800" b="1">
              <a:solidFill>
                <a:srgbClr val="FFFFFF"/>
              </a:solidFill>
              <a:latin typeface="PMingLiU" pitchFamily="18" charset="-120"/>
            </a:endParaRPr>
          </a:p>
        </p:txBody>
      </p:sp>
      <p:sp>
        <p:nvSpPr>
          <p:cNvPr id="37895" name="AutoShape 2" descr="data:image/jpeg;base64,/9j/4AAQSkZJRgABAQAAAQABAAD/2wCEAAkGBxQTEhQUExQVFBUXFhQUGBgYFxwVFxwUFxgWFxQXGBcYHSggHRolHhQWITEhJSkrLi4uFx8zODMsNygtLisBCgoKDg0OGxAQGzQlHyQ0LCwsLDQ1LSwsLCwsLCwsLCwsLCwsLCwsLCwsLCwsLCwsLCwsLCwsLCwsLCwsLCwsLP/AABEIAQIAwwMBIgACEQEDEQH/xAAcAAABBQEBAQAAAAAAAAAAAAAAAQIDBAYFBwj/xABKEAABAwEFAwcHBgwGAwEAAAABAAIDEQQFEiExBkFRE2FxgZGh8CIyQpKxwdEUFSNDUlMHJDNicoKDk6Ky0uEWRFRjwvE0c6Ml/8QAGgEAAgMBAQAAAAAAAAAAAAAAAAQBAgMFBv/EAC0RAAIBAgUDAgUFAQAAAAAAAAABAgMRBBMhMVESFEEiUjJCYWKBI5GxwfAV/9oADAMBAAIRAxEAPwDrXptTaGHCySRz/sgmtOfgOdcC2bT3ifr5G03NJr2+8rZXbs7yTXVls5c4nE84iTwGoyAyp1pXbKtcSTLC6oFG+WGjnydU9aWliJOWmwxHDpLXc49wX6LR5DrxtkMg9BxY6vEtdgz6Dmu867rQ78lerzXdIzPtY4HuXLdslERJG2JrpmMxCVmKjSa4C5xdk8Ec9adK1dz3SJYIpKkFzGP7QDn2qjq1L+gMuHzaHD+QXq05WqKQZ/WuaexzSFXtPzu30JX87JWOB6sQIWx+ZHDR3tT/AJtkGju+qssRXW8SroUntIwpvC8waGG2dIqfYSj5/trT5cVsA54pAO0NW/is0w9P2Kdscu8jxotFiqnsM3QivmPNH7Xytze60M4Yg4DvA71BHt0f9Q7rcfYvVAyTfTtSGzuOuE9Iqp7mfsIyl7jzSLbzIfTH1v6lJNtu7Tlmj9pXryXo4sh4M9VNmu5rtY4ndLAfaFbuZ+z/AH7lXS+p5k7bGX78nfq4JY9tZNOVPW46dQXoLtnoDkbPZz+yZ8EN2egH+Ws1P/Uz+nxVHdz9n+/cMle48/fto8fWud+i85fw14dqpnbWSpAlfXf5bhTmoXL0z5gh/wBNZv3TPgrUNgDfNZG0jSjQPYFbu5+IfwRkfceZRbU2pw8ltof+iXur6tVZjvK8XnyYLXpvxxivD6QtXozo5eIUDrLMdXdSyli6viBpHDx8yMWx96nSGUdMzB7Zapklkvd3piMc9op7C5bQXa86uQ66DXzslTuMQ/lL5FLzIxTrst7RWa8Qz9B0kzupoAqehUr7vaKBmH5ZbZpnDyRjfC1o+0Rv6Kr0B91sja57s8LXOJpnQCuXYsjemx1kkdyjy91qkFcPKYWjycz5uUbQKVHMNSozKl/WT0U18Opm7ktM0lTJbLUKakTEUGueLJW7Vedos8uA2p0zTTC9r3UqdGvBJwvyJpvGamj2KtMTgYJY6bw9+IdIowU71pPkszrO6CSCJ7HNwnDLTPUOaOT84GhHOqxrSjLXYvOjGUdFZlez33VoxSOrTPM/FC4cNw21rQ0tjJA1x6/wITvc0xbJqFL5xtAcGGCbFnlhJOWZ0GalF9WgAg2ef92ezRdS93PE0Tz+LymShAdyrRUElhNGgtd5p6V0rZHCxxllbysThmA53k0r5XJ4g1w0Byrv5lzUo2HnOS2OXcN9SF8jnsdGBE6uNuGpa5lBnwxO7Vo9h76xWdkToLRGY2gYnxEMIPm4HbxQhYo2yzTukihBZI8+Y2IsDYWk4iXAU0rvzOELXNvR4aGhpyFOYAaeOZRmZeyIcMw2PKJDIspZZ53VyOtfgFOZ5iaUooeKnYr231NHy3iiTllnAZtTQde5Ry22nnTwt6XgdWvMqPEVQyI8mn5fnCaLRzrJvv6BuRtdmG78q34qH/Edmrh+VwdTq+zsRm1mRlR5Npy6DP0LEv2osrf8y07vJY91D+q1R/4ssx0mkd0Qy8/Fqtm1QyY8m65fnCDOOIWBftfZB6c276l49oCBthY/vZhvzhf7mqc2qGVDk3pn5wlbOOIWCG1dky/GDnxifT+VSSbRWUj/AMpo6Wvp3jTL2qqq1k9icmHJuflA4hBtAWDF+2Ygfjtn/eBuXX4zVmK84nZRzwO44Zmnuqh163BORT9xsRawTRL8qbxCyrcdKUJ35Go6aqtLM4CpDhSmmYPEZKvd1FuXWFg9mdjaW8JBA7yWNaaNcS6rsLiG5ACm/WvUuBtJe7mxWctDicT20aC7ySATkN2Q7kW2RsjHMe80c0gngdK8xGRHQuVHERCz6T6Rjqua17WvDaHGKE1wnySCAdxQqsqjuyXSVNWEjvmc6Wefqifz/m9KfHtDJiLOSnLxSreSdUVFRlSu8dq1OycsTnPkYDRzGBznlznOeHP9J5JNAerLRRzYTeLnjRrIsX6WZ/lwrRxilcopzvYyLtsGAkEkEEggg1BGoOSFTsUWNgeAPLLn7vScT70JpYRNXuY91I1G09hMgdQVLg14I1BoC1w5wc+pY+8rbOAWOYC7XED5NdxodOgVXotijx2WzP38jGCfzmtAPXVpXCvaxeV2cNObxVIzfRNp7DcPXFNGGslkc12Pyy8ijiJnRtpUVaAxgdhyHpVyC7cFttQGGERwg744yXnnLpC6p58iurFdNc9cxzjvXasl1VA8nhpl1c4Q60nsWVGMVdszAu62Sefap+gPLO5lE+PYjlDVzpXH85xcejyiV6FYLtA9Gi6TYQFeMKj1bMZ1IJ2SMBZPwdxnzhl+dQ+5dizbB2Zo8wdQA9gWsaE5MQoprUXlWl4OCzZOzD6pp6a+zRWo7gs4+pj9RvwXUSUVsqK2RXMk/JQFywVryMfqhSNuuEfVs9UK6kV8uK8Edb5KvzfF9hvYmOuyM+gOyvuV1CHTTI6mc11yw/YAPvUL9noD9W3s+C7CSizlRi/BZVJLyZ+0bLQOGcbTu0C5Nt2GgcCOTb0Uy6hu6ltiE1zVhPD22LqtI8qm2GYw/Rl0dNMDi3ryNVDJdttjqYrZIeAeBJp+mCvU5rOHaiq5Vru0ZmnOaivTolpOpHcahUpy0asefPvi2s/KMgnbvq0xu4ecDz8FRve1We0NBkgns9ob5rmtbK078JIoS3eMsqrZ2+7wToOrPvqqM92jKlKaaVPflruVoVbeC0qaezM/cN6T0wR8q125x5NozpSrXseSOYAdIWpks74LFaHvcXSmJ7nPIFXPc2laDQVpQbhQJ93XeKjI9gHX/dWdrmYbFIB6boo+oyNJ7gVeHqexlU9KdzPXfDhijANBgb7Ahdeyx+Q3QZDh8Ei76grHKudXZmFpsUDw0AlpcSN+ZzNFHaIs869nsPen7ESE3dBxHKM9WR49inmHV15dnUuDil6zq4eWhWghBOa7FkhoMlUssfHPr9o3Lp2Zg0+CwpqzL1plmJSJjFIunT1QgxUJEoW6KipEqFawCUSoQosAJKJUIsAlElE5IQoaAEiVIoYDHBRyMqFMmkJacEy6djhW2z8Mh2dyqS2cc/eu3a41SnhqKCop43JFws2Owndale7wACToN4BdlvrT27s1S28Z+LQ0INbRG7pGCSnSMwurYDRx6Mu7PpCxe2lyRRW2zyxNwOmEpdStC5hYchurj3Zb03hop2MMQ7F7lhl0DfzISCIUGY0CF3DmnT/B6/FY5G/YnlHUaP8A+SvOOeZ9/bwXC/BlNR1sh4PZKOFHAtP8gWhtTCDv8dC4eKhaR0sPIdCKePhqr0Th48VVSytyOXuVxjaJVxZebuWYypVWYaf9KwCncPK6FpIclSJU2igIQhSAIQhAAhCEACEIQAJClSKGA1NcnkppWFRaFkQy6KhISCui9U5fAokpRN6bIbMzOtFn9u4/pLIeAtHfyR48y0cXFcDbk52TTzpRX9VvwTOGVmvx/JWu9BgiCEyN9AP7IXYsxC6OBsTbBFeeA6TMez9YeW3+Rw616Db4XVBqBvp3EhefXBdUU14hkzQ8BkjgCTTECCCaa0qeZb+W7omvD2MDXAFtWigI4EDI9Oveubi0mxug2rE9kYaCp9vxVvAooOCnCSsaSeohCdG7clokI4LSCs7lCVOTA5OBTsWigqRKkViBUJEqABCEIAEIQgASJUIAjKE4pKJeSJI3BVZW+P8AtW3KERpaSvsawdiFooFl/wAID6PsTeJmPYGD/kteY/HOsZt+ytosldGxzHrLov6T2JnDp9S/BSq7xJYwKCp7kJYXupkBTPhxSrqiZxbgfS9mbsQlH/zcR/KvQpYquzXndiaRellNci+UdXJSge1ekyDylzMUtRuk9BGMongHglATkqolmxqdRFEhaVpGLIHAJwCAEqZUSrAoQlVyBEqEIAEIQgAQhCABCEhUMBCkogoWT3JGkJKJya5YNW1LIKVyXne0dubPb6MeHMjjawkGox4nlwqOloW6tliE3kPxYCHBwDi3EHCmElprTflwG6oXmT7BHFeM8ULQ1jSwBudB9HESM+cntTWGV5JlKnwmvs7fJGe7ghQNqBQdGn90LoWFrmfu+b/9SzA5gPf1ExyAd5C9OeRipUVIrTfQUqacMx2ryC8pnQ2qKRtMQlbhBrTE5wpWnMRXrXqlhsRjBc8h8ryS94BFczhaASSGtBoBXid5SWKWpvSehdQkCVIs1FCcEwJ7VtSd2QxUqEJgqCEIQAIQhAAhCEACEIQAJClSFQ9gGoQUVWDJG1QUpTaLNvUkVpXlTp8V5Wp2n0xZ1NwMJz6NV6o0ZryaSP8AH7WP9557SSm8L8RnV+E1TKEeChUYXEtGfsQn7C+hwr/j+nhdn+WiBrpk9o3b81649eP7UyEYXClQ9jtN2IGo7F65Kc0hjHZjNLYdVBKQBKUg72NBGEqRqiopWq9B62Bj0JEqdKAhCEACEIQAIQhAAhCEAIhKkUMBpKYnlNI6OxLTRZDXHxqka/mTvGiaD0Jf5rliRq8olBF42s8JXdGYBC9WjXlV4PHzlamnQyd+Bh6z8V0cN8S/JjV2NFDEC0HmCFYidkKcBwQnhYw22bqAjn482S9hc5eM7Yuq0mmdBp1+5ewR+a3na3fzBIY3wM0diYFBckb44ocEk3obChSBRBqkU0dyGSBKmhOTqKAhCFIAhCEACEIQAIQhAAkKVNKrIBCmlOKaUvNFkMJTMWfH2KWiifqlHF3LomiXkspBvO1PO6Vw6wA34L1phzXj88BbeFqrvtEp5qHC8dxXTwu6/JjV2No73D2BCIWjCKncEqeMTz/aetchUE069aU6l6tDan42MkjMZLaA1Dmue0Zta5vMCfKDSQNMjTynaaWh0Boe+lV7DaBiIBAyo4Hgc8x1EjrKRxm5tR2JHkjPx2JzXVVeR9MterNSRFI31sb20uTUT2hMCkC1pLUzY6iEBKmioJEqRSAJUiVAAhCEACEIQAJpTk0qs9gEqmOKemlK1LtFkNULyKqYKtKeGaVNIlhrs15dfkhF6Whrj6UZHChhbT2Ldtt7n1EbS1wJaS8Uax2h/Tp+bllqF5re90/JrfIwyPlMjY5cbziccQcHEmlMi09S6WDd5oyrKyNvZW1Y08w/slVWzSUY0V3D2IXRaFrmJ2khq5rR6T4wOlxa1exWrVeVWyIvtVmaM62iCteAkDvYCV6vaDmfBXOxj1GaJVnNTXo/spLM8no7FRlfmaZ04qxZzWhPj4hc5PUccfSdBpUrSo42p7U1S03FWPSpEqaRQEiVIpAEqRKgAQhCABCEIAE0pU0lUm7IBCmFOJUZdRJVWvwXQO51BJ07lMXeKqpOfHjRYKxrBEEVGNDQdNTxO89JNVi9vh+OWZ290Bb6kmX85WulcQderX3rMfhAH0lhedMNoYTSmf0ZHv7E3g5fqIMRH0FmOhAI4DuyQm2YDCKn2fFIu0cw5l3NMl6WZoHml8hPMxjgK9bgF6NaDqsTsY3FeEzvsQkV53vb/QVrrU8U3dfUuRi5eofw8bpFGU5ilPerFnk4inf3+NVSleCTkPHHJSQPNOPA/wDW5c/q1Oi4ek7cL1M1ypWd9RXToVkHwU3B6CM46lgFOUEbujtUgcmIVOTFoehCFsQCEIQAIQhAAhCEACY5OKjJWNWStYlCFNJSuKhe7JJVJWNEhZHAarnTyAdfNVPnnHHuVCa0dFewpdyuNU6Yk0wB5/HD+y5e2MJksQfQVhla/wDUPkO1/Sr1KRzyTqfaFbl+ksdqZqeRlH8Jw+zuV6ErVC9eH6ZxI31AIO4JFyrstv0TK64RxSr05wzubA22PHaq4hISweYcOFuI5OAw1q45V3Lt3nbAK5jfvXE2EbgsckmnKTPNfzWhrW99e1U7yjnnD3RODY2Ghc6ubsjha0a6jM5ZhcLEtynZHVw6UY9TJflvla05t3joXSitoOjs+6qz10XfFPVrLa5soBxMfGCOFW+Vmyu8ddF0Dsvbm0LHwTdDnRO7CCO9Y5DexusRbdGistr46caghX2WhYWWW2w/lLJNlvY3lx/8sRp0hM/xTgHltfHxxtfH/MAhKcd0Q3Tnrc9FjtCstlC89s218J9NvSOC6Nn2ti0x5dSsqtjOVBPZm2DktVmYtpYj9Y3uPcM1aZtHDSuId/uW8cQvLMXQl4O5VLVcht+wn0h2/FSNvaM+kFfPjyVyZ8HSqhc43pH9odyZ87M3Ob6w76FHcRDKlwdSqSq5vzoz7TfWB96a+9GDfn2qksSgVGR0iVG7pXMlvmNurgPG7Jc+faeIb/AS9Sp1F1SkaBxyVK0SmnxWbtO10VaY2t6SFQl2vs+nKNcToG5nqpvWLV9jaFNR3Z3ppaHUdRVGWcCtPcNe+vxXKN4zSGkNktLyd5ic1vrSYW96jvRlqiYHT8lZ2nRrnB8hO/CyMEHXWtBXVRky3sb50FodJ9ryzJFeffuNOK6twTcpyjPtMI7RTTrWIs91W2RmNvJuNfMza9zOZxOGvNWnOu7sleGCRxlcIw0Evx0bhDdcROlM+hTCLjJPwROXVFr6GcuiphZlWgp2GnuQq09qAfJyB5SIySFjmkgFjnuIoDnlWnUhd+NV9K0OK4ammuWYsuuLnfKeP1jt66bYxFYmue+oc0Pw0bh+kplU0pmfOJA6AlhuDDC2AWlpY2uGseebi45gjiVbdYJOTZGLXGGta1orDU0aABni5lypats6STSSML/hpkUjLR8px5k1s78RZroc+UA3tyqKgcDs7qvJ72VFHFrsJLT5JIzqOYihHTzKodnKPbIZ43ljmO/J0JGJuVa79OtdGKMOt0wD3RtMbahuGlQ6jcnNPE5qHd7slS6fB0Ir1c3JwKtC927/AGb0+O7hQAuL+dwbX+EAJXXeFK615KOVN7ogfNZ31D42O41YHV7QqZuK7n1HyaD92G+wBdE3W1RPugK3XU4ItT5ObJsbd7s+Sp+jJI32OUP+BLFWo5Uftn+81XaZdmEZOKG3cRv4+KqvU/MQ08SOJJsLYz6czeiY+/xmo27BWcVAntFD/uN/oXdF3/nHtT/kX53T2ouvMQv9xnhsHFutNpH67P6VI3YSImptNpP7QDn1DVoPkmXnHhr44JnyE7ncfHeo6o+0i/3HGbsNZxrLaD0y7uFQKoGwdirU8qf27/c5dkXcePjNN+bjud2lT1W+UNPccxux1gGRYT0yyHuxKRmzl3N+oiO/MYv5lfN2nj43qI3S7iP77kdcvESbQ8yGQ3fYWGrIIQeIjFe2itstsTR5DWjKuQp7FX+ZvzvHOpG3aAKV4dyq6lRfQtalyUbZtOGhxwy0bWpEUh3aA4ab9SQOdYK99mprT+MvleZpTRkIb5LWagY8VQ1o1NMyedbjaOy8nZ3uxVqYm9TpWA9xXLv65uXdDG4mFjGPcHOwyB5JjyDQcqUqa01FK50i873B9OyLFwWR0TWxPwvqDXqoHAjh5Q7eZQ26zxxW9jWMa1ro2OLQ0YRnI3JtKDzB2qO7bv5BxLLTDXSph3cKhwVqaxulmE3LwlzWtb+TdSjS4jLHxeVnbSyZolLqu0Yfax0Ztk3JsAaHYaN8kYmgNfkMvODkq679g6lznWoFznOe48mM3OJcd/EoTSrLkWyZcFaxXzPLJyTLMS/CXYcTWmgoHHM0yqNFZtc9qZTHZiypoCZGEV3Dz6Cu6u/JOvS63Y+VjJZIw1a7eDx+I0OaoWm/pnYhKwjQVjFYy0Ur5NSQSTnn2K9bDOGyuTSxHVu7HQuSac2ljZWckwHlHVeymFnlN0O92EdZ4K+22nlnyfawtz4Crj/OOxeeWqwtnIrLBEK+k9rSK/mNqfZ0rQXZNZLPGIxanPYN1DIA45ktwMyz3V370tOn6bR3NoVLyvJm0dfZpwyyz3+Pckdfxrvr2aeO5ZC0bUWcU5KGeYjjSNvbmdw3KuzaycEFlgjaDoXuc/2AcFWOGrPwTKvRRvRfjtD0GvMn/O0h3EjoPtWHO0tvIyhs7Cf9t9f4pKcdVA++7zOkwbXhC004ZkLVYKuzJ4mlwegG9JR6J7N/jwE116S1phdv9Hs8c686+VXk4+VapB0YWa7hRvjJRSxW5wP41OP2h9xFFbsau1yndU+D0j5wlI0O7dTfxorAtMw9Eu03ZeNF5XFd9t/1U5P/ALX07cWqjtdx2s5maQ8xe/8Aq8cFPYVPLI7qHB6v8rl+wRru6VJFb30zaezo3LyCKwW1uk87eiZ47j1K4y1Xg0gC0Wjf6VfaTUIeAn4Yd1Dg9WbeT6aOBrTTfvTDerh6J46HxkvMZLwvJutrk19JsZ5jU0ySx37eejZ8fGsLHcd5brmqvB1eSe4p8HpUt+EAE7+rn+KjN/c/Ejx1grz2XaW8mkV5N3GsLchurTDrlvTWbU3gTR0FlPPyJA048oFWWErclo16XB6D8/ngDX+wqE359NBu7N+ixI2ktmhscBpQikb29GfKprtpLUP8nZzSnmvkru4krHta5oq9Hg0t9WyaaJ0UUTpHvLDQFrWsDXMfUlxFT5NAAqtqvEWizNMUjRLETWJz2hxyo5tC4UdlXpbTflxm7V4c5bI9h+1HICOmjwM8hvzXFv8AdYrRJysZkilrV7XQuc13OQ2tHc+/pzV40pbTX9hKrF6xZfsN6zSuwxxTOdSpAoAOsmitW29JbO5jZo3Rlwq0ENqQDQmoJG+ipWbapsTQ1sbnYfNLHOhzOlcq003FR2CKS0ycpaHPe7NrMflUbUkCpGmZWlPDqT1Vis8Q47O52I7ymcMTYZCDoQDTuKVaiy2ZwY0AkAAUAOVO1CY/58fqZd3I7PItOrQd+gTDYIjWsUZ/UHwQhO3dhSwjbpg15CL9234Kf5os/wBxD+7b8EIVLsmw4XRBX8hF+7b8FZjsEQ0jjH6g+CEIuybIRt2w1ryUdTqcDfgpRYYvu2eqPgkQouybIeLBF91H6g+CU3fEfqo/UHwQhHUy1kKLBENI4/UHwWR/CA0RtjweRVslcPk6BtNOkpUITdyGkeP/AIPr1nklnEk0rwMFA6RzqflNKlfQN0WRjoIiWMJMbCSWg1q0VqhCLuwNK5Z+bIfuYvUb8E75BF91H6g+CEKLsmyHCxR1rybK/oj4J3yZn2G+qEIRdhZDPkMX3bPVHwS/I4/u2eqPghCLk2G/N8X3UfqN+CYbrgP1MX7tvwQhQArbshGkMQ6GN+Cf8hj+7Z6o+CEIAk5Fv2R2BCEKbgf/2Q=="/>
          <p:cNvSpPr>
            <a:spLocks noChangeAspect="1" noChangeArrowheads="1"/>
          </p:cNvSpPr>
          <p:nvPr/>
        </p:nvSpPr>
        <p:spPr bwMode="auto">
          <a:xfrm>
            <a:off x="1679575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endParaRPr lang="en-US" altLang="en-US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37896" name="AutoShape 4" descr="data:image/jpeg;base64,/9j/4AAQSkZJRgABAQAAAQABAAD/2wCEAAkGBxQTEhQUExQVFBUXFhQUGBgYFxwVFxwUFxgWFxQXGBcYHSggHRolHhQWITEhJSkrLi4uFx8zODMsNygtLisBCgoKDg0OGxAQGzQlHyQ0LCwsLDQ1LSwsLCwsLCwsLCwsLCwsLCwsLCwsLCwsLCwsLCwsLCwsLCwsLCwsLCwsLP/AABEIAQIAwwMBIgACEQEDEQH/xAAcAAABBQEBAQAAAAAAAAAAAAAAAQIDBAYFBwj/xABKEAABAwEFAwcHBgwGAwEAAAABAAIDEQQFEiExBkFRE2FxgZGh8CIyQpKxwdEUFSNDUlMHJDNicoKDk6Ky0uEWRFRjwvE0c6Ml/8QAGgEAAgMBAQAAAAAAAAAAAAAAAAQBAgMFBv/EAC0RAAIBAgUDAgUFAQAAAAAAAAABAgMRBBMhMVESFEEiUjJCYWKBI5GxwfAV/9oADAMBAAIRAxEAPwDrXptTaGHCySRz/sgmtOfgOdcC2bT3ifr5G03NJr2+8rZXbs7yTXVls5c4nE84iTwGoyAyp1pXbKtcSTLC6oFG+WGjnydU9aWliJOWmwxHDpLXc49wX6LR5DrxtkMg9BxY6vEtdgz6Dmu867rQ78lerzXdIzPtY4HuXLdslERJG2JrpmMxCVmKjSa4C5xdk8Ec9adK1dz3SJYIpKkFzGP7QDn2qjq1L+gMuHzaHD+QXq05WqKQZ/WuaexzSFXtPzu30JX87JWOB6sQIWx+ZHDR3tT/AJtkGju+qssRXW8SroUntIwpvC8waGG2dIqfYSj5/trT5cVsA54pAO0NW/is0w9P2Kdscu8jxotFiqnsM3QivmPNH7Xytze60M4Yg4DvA71BHt0f9Q7rcfYvVAyTfTtSGzuOuE9Iqp7mfsIyl7jzSLbzIfTH1v6lJNtu7Tlmj9pXryXo4sh4M9VNmu5rtY4ndLAfaFbuZ+z/AH7lXS+p5k7bGX78nfq4JY9tZNOVPW46dQXoLtnoDkbPZz+yZ8EN2egH+Ws1P/Uz+nxVHdz9n+/cMle48/fto8fWud+i85fw14dqpnbWSpAlfXf5bhTmoXL0z5gh/wBNZv3TPgrUNgDfNZG0jSjQPYFbu5+IfwRkfceZRbU2pw8ltof+iXur6tVZjvK8XnyYLXpvxxivD6QtXozo5eIUDrLMdXdSyli6viBpHDx8yMWx96nSGUdMzB7Zapklkvd3piMc9op7C5bQXa86uQ66DXzslTuMQ/lL5FLzIxTrst7RWa8Qz9B0kzupoAqehUr7vaKBmH5ZbZpnDyRjfC1o+0Rv6Kr0B91sja57s8LXOJpnQCuXYsjemx1kkdyjy91qkFcPKYWjycz5uUbQKVHMNSozKl/WT0U18Opm7ktM0lTJbLUKakTEUGueLJW7Vedos8uA2p0zTTC9r3UqdGvBJwvyJpvGamj2KtMTgYJY6bw9+IdIowU71pPkszrO6CSCJ7HNwnDLTPUOaOT84GhHOqxrSjLXYvOjGUdFZlez33VoxSOrTPM/FC4cNw21rQ0tjJA1x6/wITvc0xbJqFL5xtAcGGCbFnlhJOWZ0GalF9WgAg2ef92ezRdS93PE0Tz+LymShAdyrRUElhNGgtd5p6V0rZHCxxllbysThmA53k0r5XJ4g1w0Byrv5lzUo2HnOS2OXcN9SF8jnsdGBE6uNuGpa5lBnwxO7Vo9h76xWdkToLRGY2gYnxEMIPm4HbxQhYo2yzTukihBZI8+Y2IsDYWk4iXAU0rvzOELXNvR4aGhpyFOYAaeOZRmZeyIcMw2PKJDIspZZ53VyOtfgFOZ5iaUooeKnYr231NHy3iiTllnAZtTQde5Ry22nnTwt6XgdWvMqPEVQyI8mn5fnCaLRzrJvv6BuRtdmG78q34qH/Edmrh+VwdTq+zsRm1mRlR5Npy6DP0LEv2osrf8y07vJY91D+q1R/4ssx0mkd0Qy8/Fqtm1QyY8m65fnCDOOIWBftfZB6c276l49oCBthY/vZhvzhf7mqc2qGVDk3pn5wlbOOIWCG1dky/GDnxifT+VSSbRWUj/AMpo6Wvp3jTL2qqq1k9icmHJuflA4hBtAWDF+2Ygfjtn/eBuXX4zVmK84nZRzwO44Zmnuqh163BORT9xsRawTRL8qbxCyrcdKUJ35Go6aqtLM4CpDhSmmYPEZKvd1FuXWFg9mdjaW8JBA7yWNaaNcS6rsLiG5ACm/WvUuBtJe7mxWctDicT20aC7ySATkN2Q7kW2RsjHMe80c0gngdK8xGRHQuVHERCz6T6Rjqua17WvDaHGKE1wnySCAdxQqsqjuyXSVNWEjvmc6Wefqifz/m9KfHtDJiLOSnLxSreSdUVFRlSu8dq1OycsTnPkYDRzGBznlznOeHP9J5JNAerLRRzYTeLnjRrIsX6WZ/lwrRxilcopzvYyLtsGAkEkEEggg1BGoOSFTsUWNgeAPLLn7vScT70JpYRNXuY91I1G09hMgdQVLg14I1BoC1w5wc+pY+8rbOAWOYC7XED5NdxodOgVXotijx2WzP38jGCfzmtAPXVpXCvaxeV2cNObxVIzfRNp7DcPXFNGGslkc12Pyy8ijiJnRtpUVaAxgdhyHpVyC7cFttQGGERwg744yXnnLpC6p58iurFdNc9cxzjvXasl1VA8nhpl1c4Q60nsWVGMVdszAu62Sefap+gPLO5lE+PYjlDVzpXH85xcejyiV6FYLtA9Gi6TYQFeMKj1bMZ1IJ2SMBZPwdxnzhl+dQ+5dizbB2Zo8wdQA9gWsaE5MQoprUXlWl4OCzZOzD6pp6a+zRWo7gs4+pj9RvwXUSUVsqK2RXMk/JQFywVryMfqhSNuuEfVs9UK6kV8uK8Edb5KvzfF9hvYmOuyM+gOyvuV1CHTTI6mc11yw/YAPvUL9noD9W3s+C7CSizlRi/BZVJLyZ+0bLQOGcbTu0C5Nt2GgcCOTb0Uy6hu6ltiE1zVhPD22LqtI8qm2GYw/Rl0dNMDi3ryNVDJdttjqYrZIeAeBJp+mCvU5rOHaiq5Vru0ZmnOaivTolpOpHcahUpy0asefPvi2s/KMgnbvq0xu4ecDz8FRve1We0NBkgns9ob5rmtbK078JIoS3eMsqrZ2+7wToOrPvqqM92jKlKaaVPflruVoVbeC0qaezM/cN6T0wR8q125x5NozpSrXseSOYAdIWpks74LFaHvcXSmJ7nPIFXPc2laDQVpQbhQJ93XeKjI9gHX/dWdrmYbFIB6boo+oyNJ7gVeHqexlU9KdzPXfDhijANBgb7Ahdeyx+Q3QZDh8Ei76grHKudXZmFpsUDw0AlpcSN+ZzNFHaIs869nsPen7ESE3dBxHKM9WR49inmHV15dnUuDil6zq4eWhWghBOa7FkhoMlUssfHPr9o3Lp2Zg0+CwpqzL1plmJSJjFIunT1QgxUJEoW6KipEqFawCUSoQosAJKJUIsAlElE5IQoaAEiVIoYDHBRyMqFMmkJacEy6djhW2z8Mh2dyqS2cc/eu3a41SnhqKCop43JFws2Owndale7wACToN4BdlvrT27s1S28Z+LQ0INbRG7pGCSnSMwurYDRx6Mu7PpCxe2lyRRW2zyxNwOmEpdStC5hYchurj3Zb03hop2MMQ7F7lhl0DfzISCIUGY0CF3DmnT/B6/FY5G/YnlHUaP8A+SvOOeZ9/bwXC/BlNR1sh4PZKOFHAtP8gWhtTCDv8dC4eKhaR0sPIdCKePhqr0Th48VVSytyOXuVxjaJVxZebuWYypVWYaf9KwCncPK6FpIclSJU2igIQhSAIQhAAhCEACEIQAJClSKGA1NcnkppWFRaFkQy6KhISCui9U5fAokpRN6bIbMzOtFn9u4/pLIeAtHfyR48y0cXFcDbk52TTzpRX9VvwTOGVmvx/JWu9BgiCEyN9AP7IXYsxC6OBsTbBFeeA6TMez9YeW3+Rw616Db4XVBqBvp3EhefXBdUU14hkzQ8BkjgCTTECCCaa0qeZb+W7omvD2MDXAFtWigI4EDI9Oveubi0mxug2rE9kYaCp9vxVvAooOCnCSsaSeohCdG7clokI4LSCs7lCVOTA5OBTsWigqRKkViBUJEqABCEIAEIQgASJUIAjKE4pKJeSJI3BVZW+P8AtW3KERpaSvsawdiFooFl/wAID6PsTeJmPYGD/kteY/HOsZt+ytosldGxzHrLov6T2JnDp9S/BSq7xJYwKCp7kJYXupkBTPhxSrqiZxbgfS9mbsQlH/zcR/KvQpYquzXndiaRellNci+UdXJSge1ekyDylzMUtRuk9BGMongHglATkqolmxqdRFEhaVpGLIHAJwCAEqZUSrAoQlVyBEqEIAEIQgAQhCABCEhUMBCkogoWT3JGkJKJya5YNW1LIKVyXne0dubPb6MeHMjjawkGox4nlwqOloW6tliE3kPxYCHBwDi3EHCmElprTflwG6oXmT7BHFeM8ULQ1jSwBudB9HESM+cntTWGV5JlKnwmvs7fJGe7ghQNqBQdGn90LoWFrmfu+b/9SzA5gPf1ExyAd5C9OeRipUVIrTfQUqacMx2ryC8pnQ2qKRtMQlbhBrTE5wpWnMRXrXqlhsRjBc8h8ryS94BFczhaASSGtBoBXid5SWKWpvSehdQkCVIs1FCcEwJ7VtSd2QxUqEJgqCEIQAIQhAAhCEACEIQAJClSFQ9gGoQUVWDJG1QUpTaLNvUkVpXlTp8V5Wp2n0xZ1NwMJz6NV6o0ZryaSP8AH7WP9557SSm8L8RnV+E1TKEeChUYXEtGfsQn7C+hwr/j+nhdn+WiBrpk9o3b81649eP7UyEYXClQ9jtN2IGo7F65Kc0hjHZjNLYdVBKQBKUg72NBGEqRqiopWq9B62Bj0JEqdKAhCEACEIQAIQhAAhCEAIhKkUMBpKYnlNI6OxLTRZDXHxqka/mTvGiaD0Jf5rliRq8olBF42s8JXdGYBC9WjXlV4PHzlamnQyd+Bh6z8V0cN8S/JjV2NFDEC0HmCFYidkKcBwQnhYw22bqAjn482S9hc5eM7Yuq0mmdBp1+5ewR+a3na3fzBIY3wM0diYFBckb44ocEk3obChSBRBqkU0dyGSBKmhOTqKAhCFIAhCEACEIQAIQhAAkKVNKrIBCmlOKaUvNFkMJTMWfH2KWiifqlHF3LomiXkspBvO1PO6Vw6wA34L1phzXj88BbeFqrvtEp5qHC8dxXTwu6/JjV2No73D2BCIWjCKncEqeMTz/aetchUE069aU6l6tDan42MkjMZLaA1Dmue0Zta5vMCfKDSQNMjTynaaWh0Boe+lV7DaBiIBAyo4Hgc8x1EjrKRxm5tR2JHkjPx2JzXVVeR9MterNSRFI31sb20uTUT2hMCkC1pLUzY6iEBKmioJEqRSAJUiVAAhCEACEIQAJpTk0qs9gEqmOKemlK1LtFkNULyKqYKtKeGaVNIlhrs15dfkhF6Whrj6UZHChhbT2Ldtt7n1EbS1wJaS8Uax2h/Tp+bllqF5re90/JrfIwyPlMjY5cbziccQcHEmlMi09S6WDd5oyrKyNvZW1Y08w/slVWzSUY0V3D2IXRaFrmJ2khq5rR6T4wOlxa1exWrVeVWyIvtVmaM62iCteAkDvYCV6vaDmfBXOxj1GaJVnNTXo/spLM8no7FRlfmaZ04qxZzWhPj4hc5PUccfSdBpUrSo42p7U1S03FWPSpEqaRQEiVIpAEqRKgAQhCABCEIAE0pU0lUm7IBCmFOJUZdRJVWvwXQO51BJ07lMXeKqpOfHjRYKxrBEEVGNDQdNTxO89JNVi9vh+OWZ290Bb6kmX85WulcQderX3rMfhAH0lhedMNoYTSmf0ZHv7E3g5fqIMRH0FmOhAI4DuyQm2YDCKn2fFIu0cw5l3NMl6WZoHml8hPMxjgK9bgF6NaDqsTsY3FeEzvsQkV53vb/QVrrU8U3dfUuRi5eofw8bpFGU5ilPerFnk4inf3+NVSleCTkPHHJSQPNOPA/wDW5c/q1Oi4ek7cL1M1ypWd9RXToVkHwU3B6CM46lgFOUEbujtUgcmIVOTFoehCFsQCEIQAIQhAAhCEACY5OKjJWNWStYlCFNJSuKhe7JJVJWNEhZHAarnTyAdfNVPnnHHuVCa0dFewpdyuNU6Yk0wB5/HD+y5e2MJksQfQVhla/wDUPkO1/Sr1KRzyTqfaFbl+ksdqZqeRlH8Jw+zuV6ErVC9eH6ZxI31AIO4JFyrstv0TK64RxSr05wzubA22PHaq4hISweYcOFuI5OAw1q45V3Lt3nbAK5jfvXE2EbgsckmnKTPNfzWhrW99e1U7yjnnD3RODY2Ghc6ubsjha0a6jM5ZhcLEtynZHVw6UY9TJflvla05t3joXSitoOjs+6qz10XfFPVrLa5soBxMfGCOFW+Vmyu8ddF0Dsvbm0LHwTdDnRO7CCO9Y5DexusRbdGistr46caghX2WhYWWW2w/lLJNlvY3lx/8sRp0hM/xTgHltfHxxtfH/MAhKcd0Q3Tnrc9FjtCstlC89s218J9NvSOC6Nn2ti0x5dSsqtjOVBPZm2DktVmYtpYj9Y3uPcM1aZtHDSuId/uW8cQvLMXQl4O5VLVcht+wn0h2/FSNvaM+kFfPjyVyZ8HSqhc43pH9odyZ87M3Ob6w76FHcRDKlwdSqSq5vzoz7TfWB96a+9GDfn2qksSgVGR0iVG7pXMlvmNurgPG7Jc+faeIb/AS9Sp1F1SkaBxyVK0SmnxWbtO10VaY2t6SFQl2vs+nKNcToG5nqpvWLV9jaFNR3Z3ppaHUdRVGWcCtPcNe+vxXKN4zSGkNktLyd5ic1vrSYW96jvRlqiYHT8lZ2nRrnB8hO/CyMEHXWtBXVRky3sb50FodJ9ryzJFeffuNOK6twTcpyjPtMI7RTTrWIs91W2RmNvJuNfMza9zOZxOGvNWnOu7sleGCRxlcIw0Evx0bhDdcROlM+hTCLjJPwROXVFr6GcuiphZlWgp2GnuQq09qAfJyB5SIySFjmkgFjnuIoDnlWnUhd+NV9K0OK4ammuWYsuuLnfKeP1jt66bYxFYmue+oc0Pw0bh+kplU0pmfOJA6AlhuDDC2AWlpY2uGseebi45gjiVbdYJOTZGLXGGta1orDU0aABni5lypats6STSSML/hpkUjLR8px5k1s78RZroc+UA3tyqKgcDs7qvJ72VFHFrsJLT5JIzqOYihHTzKodnKPbIZ43ljmO/J0JGJuVa79OtdGKMOt0wD3RtMbahuGlQ6jcnNPE5qHd7slS6fB0Ir1c3JwKtC927/AGb0+O7hQAuL+dwbX+EAJXXeFK615KOVN7ogfNZ31D42O41YHV7QqZuK7n1HyaD92G+wBdE3W1RPugK3XU4ItT5ObJsbd7s+Sp+jJI32OUP+BLFWo5Uftn+81XaZdmEZOKG3cRv4+KqvU/MQ08SOJJsLYz6czeiY+/xmo27BWcVAntFD/uN/oXdF3/nHtT/kX53T2ouvMQv9xnhsHFutNpH67P6VI3YSImptNpP7QDn1DVoPkmXnHhr44JnyE7ncfHeo6o+0i/3HGbsNZxrLaD0y7uFQKoGwdirU8qf27/c5dkXcePjNN+bjud2lT1W+UNPccxux1gGRYT0yyHuxKRmzl3N+oiO/MYv5lfN2nj43qI3S7iP77kdcvESbQ8yGQ3fYWGrIIQeIjFe2itstsTR5DWjKuQp7FX+ZvzvHOpG3aAKV4dyq6lRfQtalyUbZtOGhxwy0bWpEUh3aA4ab9SQOdYK99mprT+MvleZpTRkIb5LWagY8VQ1o1NMyedbjaOy8nZ3uxVqYm9TpWA9xXLv65uXdDG4mFjGPcHOwyB5JjyDQcqUqa01FK50i873B9OyLFwWR0TWxPwvqDXqoHAjh5Q7eZQ26zxxW9jWMa1ro2OLQ0YRnI3JtKDzB2qO7bv5BxLLTDXSph3cKhwVqaxulmE3LwlzWtb+TdSjS4jLHxeVnbSyZolLqu0Yfax0Ztk3JsAaHYaN8kYmgNfkMvODkq679g6lznWoFznOe48mM3OJcd/EoTSrLkWyZcFaxXzPLJyTLMS/CXYcTWmgoHHM0yqNFZtc9qZTHZiypoCZGEV3Dz6Cu6u/JOvS63Y+VjJZIw1a7eDx+I0OaoWm/pnYhKwjQVjFYy0Ur5NSQSTnn2K9bDOGyuTSxHVu7HQuSac2ljZWckwHlHVeymFnlN0O92EdZ4K+22nlnyfawtz4Crj/OOxeeWqwtnIrLBEK+k9rSK/mNqfZ0rQXZNZLPGIxanPYN1DIA45ktwMyz3V370tOn6bR3NoVLyvJm0dfZpwyyz3+Pckdfxrvr2aeO5ZC0bUWcU5KGeYjjSNvbmdw3KuzaycEFlgjaDoXuc/2AcFWOGrPwTKvRRvRfjtD0GvMn/O0h3EjoPtWHO0tvIyhs7Cf9t9f4pKcdVA++7zOkwbXhC004ZkLVYKuzJ4mlwegG9JR6J7N/jwE116S1phdv9Hs8c686+VXk4+VapB0YWa7hRvjJRSxW5wP41OP2h9xFFbsau1yndU+D0j5wlI0O7dTfxorAtMw9Eu03ZeNF5XFd9t/1U5P/ALX07cWqjtdx2s5maQ8xe/8Aq8cFPYVPLI7qHB6v8rl+wRru6VJFb30zaezo3LyCKwW1uk87eiZ47j1K4y1Xg0gC0Wjf6VfaTUIeAn4Yd1Dg9WbeT6aOBrTTfvTDerh6J46HxkvMZLwvJutrk19JsZ5jU0ySx37eejZ8fGsLHcd5brmqvB1eSe4p8HpUt+EAE7+rn+KjN/c/Ejx1grz2XaW8mkV5N3GsLchurTDrlvTWbU3gTR0FlPPyJA048oFWWErclo16XB6D8/ngDX+wqE359NBu7N+ixI2ktmhscBpQikb29GfKprtpLUP8nZzSnmvkru4krHta5oq9Hg0t9WyaaJ0UUTpHvLDQFrWsDXMfUlxFT5NAAqtqvEWizNMUjRLETWJz2hxyo5tC4UdlXpbTflxm7V4c5bI9h+1HICOmjwM8hvzXFv8AdYrRJysZkilrV7XQuc13OQ2tHc+/pzV40pbTX9hKrF6xZfsN6zSuwxxTOdSpAoAOsmitW29JbO5jZo3Rlwq0ENqQDQmoJG+ipWbapsTQ1sbnYfNLHOhzOlcq003FR2CKS0ycpaHPe7NrMflUbUkCpGmZWlPDqT1Vis8Q47O52I7ymcMTYZCDoQDTuKVaiy2ZwY0AkAAUAOVO1CY/58fqZd3I7PItOrQd+gTDYIjWsUZ/UHwQhO3dhSwjbpg15CL9234Kf5os/wBxD+7b8EIVLsmw4XRBX8hF+7b8FZjsEQ0jjH6g+CEIuybIRt2w1ryUdTqcDfgpRYYvu2eqPgkQouybIeLBF91H6g+CU3fEfqo/UHwQhHUy1kKLBENI4/UHwWR/CA0RtjweRVslcPk6BtNOkpUITdyGkeP/AIPr1nklnEk0rwMFA6RzqflNKlfQN0WRjoIiWMJMbCSWg1q0VqhCLuwNK5Z+bIfuYvUb8E75BF91H6g+CEKLsmyHCxR1rybK/oj4J3yZn2G+qEIRdhZDPkMX3bPVHwS/I4/u2eqPghCLk2G/N8X3UfqN+CYbrgP1MX7tvwQhQArbshGkMQ6GN+Cf8hj+7Z6o+CEIAk5Fv2R2BCEKbgf/2Q=="/>
          <p:cNvSpPr>
            <a:spLocks noChangeAspect="1" noChangeArrowheads="1"/>
          </p:cNvSpPr>
          <p:nvPr/>
        </p:nvSpPr>
        <p:spPr bwMode="auto">
          <a:xfrm>
            <a:off x="1679575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endParaRPr lang="en-US" altLang="en-US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9227" name="Rectangle 11"/>
          <p:cNvSpPr>
            <a:spLocks noChangeArrowheads="1"/>
          </p:cNvSpPr>
          <p:nvPr/>
        </p:nvSpPr>
        <p:spPr bwMode="auto">
          <a:xfrm>
            <a:off x="0" y="68263"/>
            <a:ext cx="12192000" cy="6789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zh-TW" altLang="en-US" sz="3400" b="1" dirty="0">
                <a:solidFill>
                  <a:srgbClr val="FFFF00"/>
                </a:solidFill>
                <a:latin typeface="Calibri" panose="020F0502020204030204" pitchFamily="34" charset="0"/>
                <a:ea typeface="KaiTi" panose="02010609060101010101" pitchFamily="49" charset="-122"/>
              </a:rPr>
              <a:t>詩</a:t>
            </a:r>
            <a:r>
              <a:rPr lang="en-US" altLang="zh-TW" sz="3400" b="1" dirty="0">
                <a:solidFill>
                  <a:srgbClr val="FFFF00"/>
                </a:solidFill>
                <a:latin typeface="Calibri" panose="020F0502020204030204" pitchFamily="34" charset="0"/>
                <a:ea typeface="KaiTi" panose="02010609060101010101" pitchFamily="49" charset="-122"/>
              </a:rPr>
              <a:t>86:4 </a:t>
            </a:r>
            <a:r>
              <a:rPr lang="zh-TW" altLang="en-US" sz="3400" b="1" dirty="0">
                <a:solidFill>
                  <a:srgbClr val="FFFF00"/>
                </a:solidFill>
                <a:latin typeface="Calibri" panose="020F0502020204030204" pitchFamily="34" charset="0"/>
                <a:ea typeface="KaiTi" panose="02010609060101010101" pitchFamily="49" charset="-122"/>
              </a:rPr>
              <a:t>主啊，求你使僕人心裡歡喜，因為我的心仰望你。</a:t>
            </a:r>
          </a:p>
          <a:p>
            <a:pPr eaLnBrk="1" hangingPunct="1">
              <a:defRPr/>
            </a:pPr>
            <a:r>
              <a:rPr lang="en-US" altLang="zh-TW" sz="3400" b="1" dirty="0">
                <a:solidFill>
                  <a:srgbClr val="FFFF00"/>
                </a:solidFill>
                <a:latin typeface="Calibri" panose="020F0502020204030204" pitchFamily="34" charset="0"/>
                <a:ea typeface="KaiTi" panose="02010609060101010101" pitchFamily="49" charset="-122"/>
              </a:rPr>
              <a:t>Gladden the soul of your servant, for to you, O Lord, do I lift up my soul.</a:t>
            </a:r>
            <a:endParaRPr lang="en-US" altLang="zh-TW" sz="3200" b="1" dirty="0">
              <a:solidFill>
                <a:prstClr val="white"/>
              </a:solidFill>
              <a:latin typeface="Calibri" panose="020F0502020204030204" pitchFamily="34" charset="0"/>
              <a:ea typeface="KaiTi" panose="02010609060101010101" pitchFamily="49" charset="-122"/>
            </a:endParaRPr>
          </a:p>
          <a:p>
            <a:pPr eaLnBrk="1" hangingPunct="1">
              <a:defRPr/>
            </a:pPr>
            <a:r>
              <a:rPr lang="zh-TW" altLang="en-US" sz="1000" b="1" dirty="0">
                <a:solidFill>
                  <a:schemeClr val="bg1"/>
                </a:solidFill>
                <a:latin typeface="+mj-ea"/>
                <a:ea typeface="+mj-ea"/>
              </a:rPr>
              <a:t>        </a:t>
            </a:r>
            <a:endParaRPr lang="en-US" altLang="zh-TW" sz="1000" b="1" dirty="0">
              <a:solidFill>
                <a:schemeClr val="bg1"/>
              </a:solidFill>
              <a:latin typeface="+mj-ea"/>
              <a:ea typeface="+mj-ea"/>
            </a:endParaRPr>
          </a:p>
          <a:p>
            <a:pPr eaLnBrk="1" hangingPunct="1">
              <a:defRPr/>
            </a:pPr>
            <a:endParaRPr lang="en-US" altLang="zh-TW" sz="1000" b="1" dirty="0">
              <a:solidFill>
                <a:schemeClr val="bg1"/>
              </a:solidFill>
              <a:latin typeface="+mj-ea"/>
              <a:ea typeface="+mj-ea"/>
            </a:endParaRPr>
          </a:p>
          <a:p>
            <a:pPr eaLnBrk="1" hangingPunct="1">
              <a:defRPr/>
            </a:pPr>
            <a:r>
              <a:rPr lang="en-US" altLang="zh-TW" sz="3400" b="1" dirty="0">
                <a:solidFill>
                  <a:schemeClr val="bg1"/>
                </a:solidFill>
                <a:latin typeface="+mj-ea"/>
                <a:ea typeface="+mj-ea"/>
              </a:rPr>
              <a:t>                     ** </a:t>
            </a:r>
            <a:r>
              <a:rPr lang="zh-TW" altLang="en-US" sz="3400" b="1" dirty="0">
                <a:solidFill>
                  <a:schemeClr val="bg1"/>
                </a:solidFill>
                <a:latin typeface="+mj-ea"/>
                <a:ea typeface="+mj-ea"/>
              </a:rPr>
              <a:t>這一節純粹是個禱告詞？</a:t>
            </a:r>
            <a:endParaRPr lang="en-US" altLang="zh-TW" sz="3400" b="1" dirty="0">
              <a:solidFill>
                <a:schemeClr val="bg1"/>
              </a:solidFill>
              <a:latin typeface="+mj-ea"/>
              <a:ea typeface="+mj-ea"/>
            </a:endParaRPr>
          </a:p>
          <a:p>
            <a:pPr eaLnBrk="1" hangingPunct="1">
              <a:defRPr/>
            </a:pPr>
            <a:r>
              <a:rPr lang="en-US" altLang="zh-TW" sz="3400" b="1" dirty="0">
                <a:solidFill>
                  <a:schemeClr val="bg1"/>
                </a:solidFill>
                <a:latin typeface="+mj-ea"/>
                <a:ea typeface="+mj-ea"/>
              </a:rPr>
              <a:t>                                 </a:t>
            </a:r>
            <a:r>
              <a:rPr lang="zh-TW" altLang="en-US" sz="3400" b="1" dirty="0">
                <a:solidFill>
                  <a:schemeClr val="bg1"/>
                </a:solidFill>
                <a:latin typeface="+mj-ea"/>
                <a:ea typeface="+mj-ea"/>
              </a:rPr>
              <a:t>好像不是！</a:t>
            </a:r>
            <a:endParaRPr lang="en-US" altLang="zh-TW" sz="3400" b="1" dirty="0">
              <a:solidFill>
                <a:schemeClr val="bg1"/>
              </a:solidFill>
              <a:latin typeface="+mj-ea"/>
              <a:ea typeface="+mj-ea"/>
            </a:endParaRPr>
          </a:p>
          <a:p>
            <a:pPr eaLnBrk="1" hangingPunct="1">
              <a:defRPr/>
            </a:pPr>
            <a:endParaRPr lang="en-US" altLang="zh-TW" sz="1000" b="1" dirty="0">
              <a:solidFill>
                <a:schemeClr val="bg1"/>
              </a:solidFill>
              <a:latin typeface="+mj-ea"/>
              <a:ea typeface="+mj-ea"/>
            </a:endParaRPr>
          </a:p>
          <a:p>
            <a:pPr marL="457200" indent="-457200" eaLnBrk="1" hangingPunct="1">
              <a:buFont typeface="Wingdings" panose="05000000000000000000" pitchFamily="2" charset="2"/>
              <a:buChar char="Ø"/>
              <a:defRPr/>
            </a:pPr>
            <a:r>
              <a:rPr lang="zh-TW" altLang="en-US" sz="3400" b="1" dirty="0">
                <a:solidFill>
                  <a:schemeClr val="bg1"/>
                </a:solidFill>
                <a:latin typeface="+mj-ea"/>
                <a:ea typeface="+mj-ea"/>
              </a:rPr>
              <a:t>詩人：因為我的心仰望你，</a:t>
            </a:r>
            <a:endParaRPr lang="en-US" altLang="zh-TW" sz="3400" b="1" dirty="0">
              <a:solidFill>
                <a:schemeClr val="bg1"/>
              </a:solidFill>
              <a:latin typeface="+mj-ea"/>
              <a:ea typeface="+mj-ea"/>
            </a:endParaRPr>
          </a:p>
          <a:p>
            <a:pPr eaLnBrk="1" hangingPunct="1">
              <a:defRPr/>
            </a:pPr>
            <a:r>
              <a:rPr lang="en-US" altLang="zh-TW" sz="3400" b="1" dirty="0">
                <a:solidFill>
                  <a:schemeClr val="bg1"/>
                </a:solidFill>
                <a:latin typeface="+mj-ea"/>
                <a:ea typeface="+mj-ea"/>
              </a:rPr>
              <a:t>               </a:t>
            </a:r>
            <a:r>
              <a:rPr lang="zh-TW" altLang="en-US" sz="3400" b="1" dirty="0">
                <a:solidFill>
                  <a:schemeClr val="bg1"/>
                </a:solidFill>
                <a:latin typeface="+mj-ea"/>
                <a:ea typeface="+mj-ea"/>
              </a:rPr>
              <a:t>再呼求主：求你使僕人的生命歡喜快樂</a:t>
            </a:r>
            <a:endParaRPr lang="en-US" altLang="zh-TW" sz="3400" b="1" dirty="0">
              <a:solidFill>
                <a:schemeClr val="bg1"/>
              </a:solidFill>
              <a:latin typeface="+mj-ea"/>
              <a:ea typeface="+mj-ea"/>
            </a:endParaRPr>
          </a:p>
          <a:p>
            <a:pPr marL="457200" indent="-53975" eaLnBrk="1" hangingPunct="1">
              <a:buFont typeface="Arial" panose="020B0604020202020204" pitchFamily="34" charset="0"/>
              <a:buChar char="•"/>
              <a:defRPr/>
            </a:pPr>
            <a:r>
              <a:rPr lang="en-US" altLang="zh-TW" sz="3400" b="1" dirty="0">
                <a:solidFill>
                  <a:schemeClr val="bg1"/>
                </a:solidFill>
                <a:latin typeface="+mj-ea"/>
                <a:ea typeface="+mj-ea"/>
              </a:rPr>
              <a:t>  </a:t>
            </a:r>
            <a:r>
              <a:rPr lang="zh-TW" altLang="en-US" sz="3400" b="1" dirty="0">
                <a:solidFill>
                  <a:schemeClr val="bg1"/>
                </a:solidFill>
                <a:latin typeface="+mj-ea"/>
                <a:ea typeface="+mj-ea"/>
              </a:rPr>
              <a:t>詩人先</a:t>
            </a:r>
            <a:r>
              <a:rPr lang="zh-TW" altLang="en-US" sz="3400" b="1" dirty="0">
                <a:solidFill>
                  <a:schemeClr val="bg1"/>
                </a:solidFill>
                <a:highlight>
                  <a:srgbClr val="FF00FF"/>
                </a:highlight>
                <a:latin typeface="+mj-ea"/>
                <a:ea typeface="+mj-ea"/>
              </a:rPr>
              <a:t>把心與神對齊</a:t>
            </a:r>
            <a:r>
              <a:rPr lang="zh-TW" altLang="en-US" sz="3400" b="1" dirty="0">
                <a:solidFill>
                  <a:schemeClr val="bg1"/>
                </a:solidFill>
                <a:latin typeface="+mj-ea"/>
                <a:ea typeface="+mj-ea"/>
              </a:rPr>
              <a:t>（</a:t>
            </a:r>
            <a:r>
              <a:rPr lang="zh-TW" altLang="en-US" sz="3400" b="1" dirty="0">
                <a:solidFill>
                  <a:schemeClr val="bg1"/>
                </a:solidFill>
                <a:highlight>
                  <a:srgbClr val="FF00FF"/>
                </a:highlight>
                <a:latin typeface="+mj-ea"/>
                <a:ea typeface="+mj-ea"/>
              </a:rPr>
              <a:t>仰望神</a:t>
            </a:r>
            <a:r>
              <a:rPr lang="zh-TW" altLang="en-US" sz="3400" b="1" dirty="0">
                <a:solidFill>
                  <a:schemeClr val="bg1"/>
                </a:solidFill>
                <a:latin typeface="+mj-ea"/>
                <a:ea typeface="+mj-ea"/>
              </a:rPr>
              <a:t>），再向神求歡喜快樂！</a:t>
            </a:r>
            <a:endParaRPr lang="en-US" altLang="zh-TW" sz="3400" b="1" dirty="0">
              <a:solidFill>
                <a:schemeClr val="bg1"/>
              </a:solidFill>
              <a:latin typeface="+mj-ea"/>
              <a:ea typeface="+mj-ea"/>
            </a:endParaRPr>
          </a:p>
          <a:p>
            <a:pPr eaLnBrk="1" hangingPunct="1">
              <a:defRPr/>
            </a:pPr>
            <a:r>
              <a:rPr lang="en-US" altLang="zh-TW" sz="3400" b="1" dirty="0">
                <a:solidFill>
                  <a:schemeClr val="bg1"/>
                </a:solidFill>
                <a:latin typeface="+mj-ea"/>
                <a:ea typeface="+mj-ea"/>
              </a:rPr>
              <a:t>     * </a:t>
            </a:r>
            <a:r>
              <a:rPr lang="zh-TW" altLang="en-US" sz="3400" b="1" dirty="0">
                <a:solidFill>
                  <a:schemeClr val="bg1"/>
                </a:solidFill>
                <a:latin typeface="+mj-ea"/>
                <a:ea typeface="+mj-ea"/>
              </a:rPr>
              <a:t>不同於 </a:t>
            </a:r>
            <a:r>
              <a:rPr lang="en-US" altLang="zh-TW" sz="3400" b="1" dirty="0">
                <a:solidFill>
                  <a:schemeClr val="bg1"/>
                </a:solidFill>
                <a:latin typeface="+mj-ea"/>
                <a:ea typeface="+mj-ea"/>
              </a:rPr>
              <a:t>42:5 </a:t>
            </a:r>
            <a:r>
              <a:rPr lang="zh-TW" altLang="en-US" sz="3400" b="1" dirty="0">
                <a:solidFill>
                  <a:schemeClr val="bg1"/>
                </a:solidFill>
                <a:latin typeface="+mj-ea"/>
                <a:ea typeface="+mj-ea"/>
              </a:rPr>
              <a:t>節的等候</a:t>
            </a:r>
            <a:endParaRPr lang="en-US" altLang="zh-TW" sz="3400" b="1" dirty="0">
              <a:solidFill>
                <a:schemeClr val="bg1"/>
              </a:solidFill>
              <a:latin typeface="+mj-ea"/>
              <a:ea typeface="+mj-ea"/>
            </a:endParaRPr>
          </a:p>
          <a:p>
            <a:pPr eaLnBrk="1" hangingPunct="1">
              <a:defRPr/>
            </a:pPr>
            <a:r>
              <a:rPr lang="en-US" altLang="zh-TW" sz="3400" b="1" dirty="0">
                <a:solidFill>
                  <a:schemeClr val="bg1"/>
                </a:solidFill>
                <a:latin typeface="+mj-ea"/>
                <a:ea typeface="+mj-ea"/>
              </a:rPr>
              <a:t>       -  86:4 </a:t>
            </a:r>
            <a:r>
              <a:rPr lang="zh-TW" altLang="en-US" sz="3400" b="1" dirty="0">
                <a:solidFill>
                  <a:schemeClr val="bg1"/>
                </a:solidFill>
                <a:latin typeface="+mj-ea"/>
                <a:ea typeface="+mj-ea"/>
              </a:rPr>
              <a:t>詩人先主動調整自己的內在生命</a:t>
            </a:r>
            <a:endParaRPr lang="en-US" altLang="zh-TW" sz="3400" b="1" dirty="0">
              <a:solidFill>
                <a:schemeClr val="bg1"/>
              </a:solidFill>
              <a:latin typeface="+mj-ea"/>
              <a:ea typeface="+mj-ea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2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2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2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2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922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922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922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922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22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22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D134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 hidden="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smtClean="0">
                <a:solidFill>
                  <a:schemeClr val="bg1"/>
                </a:solidFill>
              </a:rPr>
              <a:t>下</a:t>
            </a:r>
            <a:endParaRPr lang="en-US" altLang="en-US" smtClean="0">
              <a:solidFill>
                <a:schemeClr val="bg1"/>
              </a:solidFill>
            </a:endParaRPr>
          </a:p>
        </p:txBody>
      </p:sp>
      <p:sp>
        <p:nvSpPr>
          <p:cNvPr id="39939" name="Rectangle 3"/>
          <p:cNvSpPr>
            <a:spLocks noChangeArrowheads="1"/>
          </p:cNvSpPr>
          <p:nvPr/>
        </p:nvSpPr>
        <p:spPr bwMode="auto">
          <a:xfrm>
            <a:off x="2133600" y="228600"/>
            <a:ext cx="75438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 typeface="Arial" panose="020B0604020202020204" pitchFamily="34" charset="0"/>
              <a:buNone/>
            </a:pPr>
            <a:endParaRPr lang="en-US" altLang="zh-TW" sz="4400" b="1">
              <a:solidFill>
                <a:srgbClr val="92D050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sp>
        <p:nvSpPr>
          <p:cNvPr id="39940" name="Rectangle 4"/>
          <p:cNvSpPr>
            <a:spLocks noChangeArrowheads="1"/>
          </p:cNvSpPr>
          <p:nvPr/>
        </p:nvSpPr>
        <p:spPr bwMode="auto">
          <a:xfrm>
            <a:off x="2667000" y="762000"/>
            <a:ext cx="9144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zh-TW" altLang="en-US" sz="4000" b="1">
                <a:solidFill>
                  <a:srgbClr val="FF0000"/>
                </a:solidFill>
              </a:rPr>
              <a:t> </a:t>
            </a:r>
            <a:r>
              <a:rPr lang="en-US" altLang="zh-TW" sz="4000" b="1">
                <a:solidFill>
                  <a:srgbClr val="FF0000"/>
                </a:solidFill>
              </a:rPr>
              <a:t> </a:t>
            </a:r>
            <a:endParaRPr lang="en-US" altLang="zh-TW" sz="4400" b="1">
              <a:solidFill>
                <a:srgbClr val="92D050"/>
              </a:solidFill>
            </a:endParaRPr>
          </a:p>
        </p:txBody>
      </p:sp>
      <p:sp>
        <p:nvSpPr>
          <p:cNvPr id="39941" name="Rectangle 6"/>
          <p:cNvSpPr>
            <a:spLocks noChangeArrowheads="1"/>
          </p:cNvSpPr>
          <p:nvPr/>
        </p:nvSpPr>
        <p:spPr bwMode="auto">
          <a:xfrm>
            <a:off x="1752600" y="304800"/>
            <a:ext cx="8610600" cy="6172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98525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99060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898525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990600" algn="l"/>
              </a:tabLst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898525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99060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898525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990600" algn="l"/>
              </a:tabLst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898525">
              <a:spcBef>
                <a:spcPct val="20000"/>
              </a:spcBef>
              <a:buFont typeface="Arial" panose="020B0604020202020204" pitchFamily="34" charset="0"/>
              <a:buChar char="»"/>
              <a:tabLst>
                <a:tab pos="990600" algn="l"/>
              </a:tabLst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8985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990600" algn="l"/>
              </a:tabLst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8985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990600" algn="l"/>
              </a:tabLst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8985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990600" algn="l"/>
              </a:tabLst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8985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990600" algn="l"/>
              </a:tabLst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9BBB59"/>
              </a:buClr>
              <a:buFont typeface="Arial" panose="020B0604020202020204" pitchFamily="34" charset="0"/>
              <a:buNone/>
            </a:pPr>
            <a:endParaRPr lang="en-US" altLang="zh-TW" sz="3600" b="1">
              <a:solidFill>
                <a:srgbClr val="000000"/>
              </a:solidFill>
              <a:latin typeface="PMingLiU" pitchFamily="18" charset="-120"/>
            </a:endParaRPr>
          </a:p>
        </p:txBody>
      </p:sp>
      <p:sp>
        <p:nvSpPr>
          <p:cNvPr id="39942" name="Rectangle 15"/>
          <p:cNvSpPr>
            <a:spLocks noChangeArrowheads="1"/>
          </p:cNvSpPr>
          <p:nvPr/>
        </p:nvSpPr>
        <p:spPr bwMode="auto">
          <a:xfrm>
            <a:off x="1524000" y="2590800"/>
            <a:ext cx="5943600" cy="184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898525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99060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898525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990600" algn="l"/>
              </a:tabLst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898525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99060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898525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990600" algn="l"/>
              </a:tabLst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898525">
              <a:spcBef>
                <a:spcPct val="20000"/>
              </a:spcBef>
              <a:buFont typeface="Arial" panose="020B0604020202020204" pitchFamily="34" charset="0"/>
              <a:buChar char="»"/>
              <a:tabLst>
                <a:tab pos="990600" algn="l"/>
              </a:tabLst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8985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990600" algn="l"/>
              </a:tabLst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8985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990600" algn="l"/>
              </a:tabLst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8985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990600" algn="l"/>
              </a:tabLst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8985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990600" algn="l"/>
              </a:tabLst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Ø"/>
            </a:pPr>
            <a:endParaRPr lang="en-US" altLang="zh-TW" sz="3800" b="1">
              <a:solidFill>
                <a:srgbClr val="FFFFFF"/>
              </a:solidFill>
              <a:latin typeface="PMingLiU" pitchFamily="18" charset="-120"/>
            </a:endParaRP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Ø"/>
            </a:pPr>
            <a:endParaRPr lang="en-US" altLang="zh-TW" sz="3800" b="1">
              <a:solidFill>
                <a:srgbClr val="FFFFFF"/>
              </a:solidFill>
              <a:latin typeface="PMingLiU" pitchFamily="18" charset="-120"/>
            </a:endParaRP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Ø"/>
            </a:pPr>
            <a:endParaRPr lang="en-US" altLang="zh-TW" sz="3800" b="1">
              <a:solidFill>
                <a:srgbClr val="FFFFFF"/>
              </a:solidFill>
              <a:latin typeface="PMingLiU" pitchFamily="18" charset="-120"/>
            </a:endParaRPr>
          </a:p>
        </p:txBody>
      </p:sp>
      <p:sp>
        <p:nvSpPr>
          <p:cNvPr id="39943" name="AutoShape 2" descr="data:image/jpeg;base64,/9j/4AAQSkZJRgABAQAAAQABAAD/2wCEAAkGBxQTEhQUExQVFBUXFhQUGBgYFxwVFxwUFxgWFxQXGBcYHSggHRolHhQWITEhJSkrLi4uFx8zODMsNygtLisBCgoKDg0OGxAQGzQlHyQ0LCwsLDQ1LSwsLCwsLCwsLCwsLCwsLCwsLCwsLCwsLCwsLCwsLCwsLCwsLCwsLCwsLP/AABEIAQIAwwMBIgACEQEDEQH/xAAcAAABBQEBAQAAAAAAAAAAAAAAAQIDBAYFBwj/xABKEAABAwEFAwcHBgwGAwEAAAABAAIDEQQFEiExBkFRE2FxgZGh8CIyQpKxwdEUFSNDUlMHJDNicoKDk6Ky0uEWRFRjwvE0c6Ml/8QAGgEAAgMBAQAAAAAAAAAAAAAAAAQBAgMFBv/EAC0RAAIBAgUDAgUFAQAAAAAAAAABAgMRBBMhMVESFEEiUjJCYWKBI5GxwfAV/9oADAMBAAIRAxEAPwDrXptTaGHCySRz/sgmtOfgOdcC2bT3ifr5G03NJr2+8rZXbs7yTXVls5c4nE84iTwGoyAyp1pXbKtcSTLC6oFG+WGjnydU9aWliJOWmwxHDpLXc49wX6LR5DrxtkMg9BxY6vEtdgz6Dmu867rQ78lerzXdIzPtY4HuXLdslERJG2JrpmMxCVmKjSa4C5xdk8Ec9adK1dz3SJYIpKkFzGP7QDn2qjq1L+gMuHzaHD+QXq05WqKQZ/WuaexzSFXtPzu30JX87JWOB6sQIWx+ZHDR3tT/AJtkGju+qssRXW8SroUntIwpvC8waGG2dIqfYSj5/trT5cVsA54pAO0NW/is0w9P2Kdscu8jxotFiqnsM3QivmPNH7Xytze60M4Yg4DvA71BHt0f9Q7rcfYvVAyTfTtSGzuOuE9Iqp7mfsIyl7jzSLbzIfTH1v6lJNtu7Tlmj9pXryXo4sh4M9VNmu5rtY4ndLAfaFbuZ+z/AH7lXS+p5k7bGX78nfq4JY9tZNOVPW46dQXoLtnoDkbPZz+yZ8EN2egH+Ws1P/Uz+nxVHdz9n+/cMle48/fto8fWud+i85fw14dqpnbWSpAlfXf5bhTmoXL0z5gh/wBNZv3TPgrUNgDfNZG0jSjQPYFbu5+IfwRkfceZRbU2pw8ltof+iXur6tVZjvK8XnyYLXpvxxivD6QtXozo5eIUDrLMdXdSyli6viBpHDx8yMWx96nSGUdMzB7Zapklkvd3piMc9op7C5bQXa86uQ66DXzslTuMQ/lL5FLzIxTrst7RWa8Qz9B0kzupoAqehUr7vaKBmH5ZbZpnDyRjfC1o+0Rv6Kr0B91sja57s8LXOJpnQCuXYsjemx1kkdyjy91qkFcPKYWjycz5uUbQKVHMNSozKl/WT0U18Opm7ktM0lTJbLUKakTEUGueLJW7Vedos8uA2p0zTTC9r3UqdGvBJwvyJpvGamj2KtMTgYJY6bw9+IdIowU71pPkszrO6CSCJ7HNwnDLTPUOaOT84GhHOqxrSjLXYvOjGUdFZlez33VoxSOrTPM/FC4cNw21rQ0tjJA1x6/wITvc0xbJqFL5xtAcGGCbFnlhJOWZ0GalF9WgAg2ef92ezRdS93PE0Tz+LymShAdyrRUElhNGgtd5p6V0rZHCxxllbysThmA53k0r5XJ4g1w0Byrv5lzUo2HnOS2OXcN9SF8jnsdGBE6uNuGpa5lBnwxO7Vo9h76xWdkToLRGY2gYnxEMIPm4HbxQhYo2yzTukihBZI8+Y2IsDYWk4iXAU0rvzOELXNvR4aGhpyFOYAaeOZRmZeyIcMw2PKJDIspZZ53VyOtfgFOZ5iaUooeKnYr231NHy3iiTllnAZtTQde5Ry22nnTwt6XgdWvMqPEVQyI8mn5fnCaLRzrJvv6BuRtdmG78q34qH/Edmrh+VwdTq+zsRm1mRlR5Npy6DP0LEv2osrf8y07vJY91D+q1R/4ssx0mkd0Qy8/Fqtm1QyY8m65fnCDOOIWBftfZB6c276l49oCBthY/vZhvzhf7mqc2qGVDk3pn5wlbOOIWCG1dky/GDnxifT+VSSbRWUj/AMpo6Wvp3jTL2qqq1k9icmHJuflA4hBtAWDF+2Ygfjtn/eBuXX4zVmK84nZRzwO44Zmnuqh163BORT9xsRawTRL8qbxCyrcdKUJ35Go6aqtLM4CpDhSmmYPEZKvd1FuXWFg9mdjaW8JBA7yWNaaNcS6rsLiG5ACm/WvUuBtJe7mxWctDicT20aC7ySATkN2Q7kW2RsjHMe80c0gngdK8xGRHQuVHERCz6T6Rjqua17WvDaHGKE1wnySCAdxQqsqjuyXSVNWEjvmc6Wefqifz/m9KfHtDJiLOSnLxSreSdUVFRlSu8dq1OycsTnPkYDRzGBznlznOeHP9J5JNAerLRRzYTeLnjRrIsX6WZ/lwrRxilcopzvYyLtsGAkEkEEggg1BGoOSFTsUWNgeAPLLn7vScT70JpYRNXuY91I1G09hMgdQVLg14I1BoC1w5wc+pY+8rbOAWOYC7XED5NdxodOgVXotijx2WzP38jGCfzmtAPXVpXCvaxeV2cNObxVIzfRNp7DcPXFNGGslkc12Pyy8ijiJnRtpUVaAxgdhyHpVyC7cFttQGGERwg744yXnnLpC6p58iurFdNc9cxzjvXasl1VA8nhpl1c4Q60nsWVGMVdszAu62Sefap+gPLO5lE+PYjlDVzpXH85xcejyiV6FYLtA9Gi6TYQFeMKj1bMZ1IJ2SMBZPwdxnzhl+dQ+5dizbB2Zo8wdQA9gWsaE5MQoprUXlWl4OCzZOzD6pp6a+zRWo7gs4+pj9RvwXUSUVsqK2RXMk/JQFywVryMfqhSNuuEfVs9UK6kV8uK8Edb5KvzfF9hvYmOuyM+gOyvuV1CHTTI6mc11yw/YAPvUL9noD9W3s+C7CSizlRi/BZVJLyZ+0bLQOGcbTu0C5Nt2GgcCOTb0Uy6hu6ltiE1zVhPD22LqtI8qm2GYw/Rl0dNMDi3ryNVDJdttjqYrZIeAeBJp+mCvU5rOHaiq5Vru0ZmnOaivTolpOpHcahUpy0asefPvi2s/KMgnbvq0xu4ecDz8FRve1We0NBkgns9ob5rmtbK078JIoS3eMsqrZ2+7wToOrPvqqM92jKlKaaVPflruVoVbeC0qaezM/cN6T0wR8q125x5NozpSrXseSOYAdIWpks74LFaHvcXSmJ7nPIFXPc2laDQVpQbhQJ93XeKjI9gHX/dWdrmYbFIB6boo+oyNJ7gVeHqexlU9KdzPXfDhijANBgb7Ahdeyx+Q3QZDh8Ei76grHKudXZmFpsUDw0AlpcSN+ZzNFHaIs869nsPen7ESE3dBxHKM9WR49inmHV15dnUuDil6zq4eWhWghBOa7FkhoMlUssfHPr9o3Lp2Zg0+CwpqzL1plmJSJjFIunT1QgxUJEoW6KipEqFawCUSoQosAJKJUIsAlElE5IQoaAEiVIoYDHBRyMqFMmkJacEy6djhW2z8Mh2dyqS2cc/eu3a41SnhqKCop43JFws2Owndale7wACToN4BdlvrT27s1S28Z+LQ0INbRG7pGCSnSMwurYDRx6Mu7PpCxe2lyRRW2zyxNwOmEpdStC5hYchurj3Zb03hop2MMQ7F7lhl0DfzISCIUGY0CF3DmnT/B6/FY5G/YnlHUaP8A+SvOOeZ9/bwXC/BlNR1sh4PZKOFHAtP8gWhtTCDv8dC4eKhaR0sPIdCKePhqr0Th48VVSytyOXuVxjaJVxZebuWYypVWYaf9KwCncPK6FpIclSJU2igIQhSAIQhAAhCEACEIQAJClSKGA1NcnkppWFRaFkQy6KhISCui9U5fAokpRN6bIbMzOtFn9u4/pLIeAtHfyR48y0cXFcDbk52TTzpRX9VvwTOGVmvx/JWu9BgiCEyN9AP7IXYsxC6OBsTbBFeeA6TMez9YeW3+Rw616Db4XVBqBvp3EhefXBdUU14hkzQ8BkjgCTTECCCaa0qeZb+W7omvD2MDXAFtWigI4EDI9Oveubi0mxug2rE9kYaCp9vxVvAooOCnCSsaSeohCdG7clokI4LSCs7lCVOTA5OBTsWigqRKkViBUJEqABCEIAEIQgASJUIAjKE4pKJeSJI3BVZW+P8AtW3KERpaSvsawdiFooFl/wAID6PsTeJmPYGD/kteY/HOsZt+ytosldGxzHrLov6T2JnDp9S/BSq7xJYwKCp7kJYXupkBTPhxSrqiZxbgfS9mbsQlH/zcR/KvQpYquzXndiaRellNci+UdXJSge1ekyDylzMUtRuk9BGMongHglATkqolmxqdRFEhaVpGLIHAJwCAEqZUSrAoQlVyBEqEIAEIQgAQhCABCEhUMBCkogoWT3JGkJKJya5YNW1LIKVyXne0dubPb6MeHMjjawkGox4nlwqOloW6tliE3kPxYCHBwDi3EHCmElprTflwG6oXmT7BHFeM8ULQ1jSwBudB9HESM+cntTWGV5JlKnwmvs7fJGe7ghQNqBQdGn90LoWFrmfu+b/9SzA5gPf1ExyAd5C9OeRipUVIrTfQUqacMx2ryC8pnQ2qKRtMQlbhBrTE5wpWnMRXrXqlhsRjBc8h8ryS94BFczhaASSGtBoBXid5SWKWpvSehdQkCVIs1FCcEwJ7VtSd2QxUqEJgqCEIQAIQhAAhCEACEIQAJClSFQ9gGoQUVWDJG1QUpTaLNvUkVpXlTp8V5Wp2n0xZ1NwMJz6NV6o0ZryaSP8AH7WP9557SSm8L8RnV+E1TKEeChUYXEtGfsQn7C+hwr/j+nhdn+WiBrpk9o3b81649eP7UyEYXClQ9jtN2IGo7F65Kc0hjHZjNLYdVBKQBKUg72NBGEqRqiopWq9B62Bj0JEqdKAhCEACEIQAIQhAAhCEAIhKkUMBpKYnlNI6OxLTRZDXHxqka/mTvGiaD0Jf5rliRq8olBF42s8JXdGYBC9WjXlV4PHzlamnQyd+Bh6z8V0cN8S/JjV2NFDEC0HmCFYidkKcBwQnhYw22bqAjn482S9hc5eM7Yuq0mmdBp1+5ewR+a3na3fzBIY3wM0diYFBckb44ocEk3obChSBRBqkU0dyGSBKmhOTqKAhCFIAhCEACEIQAIQhAAkKVNKrIBCmlOKaUvNFkMJTMWfH2KWiifqlHF3LomiXkspBvO1PO6Vw6wA34L1phzXj88BbeFqrvtEp5qHC8dxXTwu6/JjV2No73D2BCIWjCKncEqeMTz/aetchUE069aU6l6tDan42MkjMZLaA1Dmue0Zta5vMCfKDSQNMjTynaaWh0Boe+lV7DaBiIBAyo4Hgc8x1EjrKRxm5tR2JHkjPx2JzXVVeR9MterNSRFI31sb20uTUT2hMCkC1pLUzY6iEBKmioJEqRSAJUiVAAhCEACEIQAJpTk0qs9gEqmOKemlK1LtFkNULyKqYKtKeGaVNIlhrs15dfkhF6Whrj6UZHChhbT2Ldtt7n1EbS1wJaS8Uax2h/Tp+bllqF5re90/JrfIwyPlMjY5cbziccQcHEmlMi09S6WDd5oyrKyNvZW1Y08w/slVWzSUY0V3D2IXRaFrmJ2khq5rR6T4wOlxa1exWrVeVWyIvtVmaM62iCteAkDvYCV6vaDmfBXOxj1GaJVnNTXo/spLM8no7FRlfmaZ04qxZzWhPj4hc5PUccfSdBpUrSo42p7U1S03FWPSpEqaRQEiVIpAEqRKgAQhCABCEIAE0pU0lUm7IBCmFOJUZdRJVWvwXQO51BJ07lMXeKqpOfHjRYKxrBEEVGNDQdNTxO89JNVi9vh+OWZ290Bb6kmX85WulcQderX3rMfhAH0lhedMNoYTSmf0ZHv7E3g5fqIMRH0FmOhAI4DuyQm2YDCKn2fFIu0cw5l3NMl6WZoHml8hPMxjgK9bgF6NaDqsTsY3FeEzvsQkV53vb/QVrrU8U3dfUuRi5eofw8bpFGU5ilPerFnk4inf3+NVSleCTkPHHJSQPNOPA/wDW5c/q1Oi4ek7cL1M1ypWd9RXToVkHwU3B6CM46lgFOUEbujtUgcmIVOTFoehCFsQCEIQAIQhAAhCEACY5OKjJWNWStYlCFNJSuKhe7JJVJWNEhZHAarnTyAdfNVPnnHHuVCa0dFewpdyuNU6Yk0wB5/HD+y5e2MJksQfQVhla/wDUPkO1/Sr1KRzyTqfaFbl+ksdqZqeRlH8Jw+zuV6ErVC9eH6ZxI31AIO4JFyrstv0TK64RxSr05wzubA22PHaq4hISweYcOFuI5OAw1q45V3Lt3nbAK5jfvXE2EbgsckmnKTPNfzWhrW99e1U7yjnnD3RODY2Ghc6ubsjha0a6jM5ZhcLEtynZHVw6UY9TJflvla05t3joXSitoOjs+6qz10XfFPVrLa5soBxMfGCOFW+Vmyu8ddF0Dsvbm0LHwTdDnRO7CCO9Y5DexusRbdGistr46caghX2WhYWWW2w/lLJNlvY3lx/8sRp0hM/xTgHltfHxxtfH/MAhKcd0Q3Tnrc9FjtCstlC89s218J9NvSOC6Nn2ti0x5dSsqtjOVBPZm2DktVmYtpYj9Y3uPcM1aZtHDSuId/uW8cQvLMXQl4O5VLVcht+wn0h2/FSNvaM+kFfPjyVyZ8HSqhc43pH9odyZ87M3Ob6w76FHcRDKlwdSqSq5vzoz7TfWB96a+9GDfn2qksSgVGR0iVG7pXMlvmNurgPG7Jc+faeIb/AS9Sp1F1SkaBxyVK0SmnxWbtO10VaY2t6SFQl2vs+nKNcToG5nqpvWLV9jaFNR3Z3ppaHUdRVGWcCtPcNe+vxXKN4zSGkNktLyd5ic1vrSYW96jvRlqiYHT8lZ2nRrnB8hO/CyMEHXWtBXVRky3sb50FodJ9ryzJFeffuNOK6twTcpyjPtMI7RTTrWIs91W2RmNvJuNfMza9zOZxOGvNWnOu7sleGCRxlcIw0Evx0bhDdcROlM+hTCLjJPwROXVFr6GcuiphZlWgp2GnuQq09qAfJyB5SIySFjmkgFjnuIoDnlWnUhd+NV9K0OK4ammuWYsuuLnfKeP1jt66bYxFYmue+oc0Pw0bh+kplU0pmfOJA6AlhuDDC2AWlpY2uGseebi45gjiVbdYJOTZGLXGGta1orDU0aABni5lypats6STSSML/hpkUjLR8px5k1s78RZroc+UA3tyqKgcDs7qvJ72VFHFrsJLT5JIzqOYihHTzKodnKPbIZ43ljmO/J0JGJuVa79OtdGKMOt0wD3RtMbahuGlQ6jcnNPE5qHd7slS6fB0Ir1c3JwKtC927/AGb0+O7hQAuL+dwbX+EAJXXeFK615KOVN7ogfNZ31D42O41YHV7QqZuK7n1HyaD92G+wBdE3W1RPugK3XU4ItT5ObJsbd7s+Sp+jJI32OUP+BLFWo5Uftn+81XaZdmEZOKG3cRv4+KqvU/MQ08SOJJsLYz6czeiY+/xmo27BWcVAntFD/uN/oXdF3/nHtT/kX53T2ouvMQv9xnhsHFutNpH67P6VI3YSImptNpP7QDn1DVoPkmXnHhr44JnyE7ncfHeo6o+0i/3HGbsNZxrLaD0y7uFQKoGwdirU8qf27/c5dkXcePjNN+bjud2lT1W+UNPccxux1gGRYT0yyHuxKRmzl3N+oiO/MYv5lfN2nj43qI3S7iP77kdcvESbQ8yGQ3fYWGrIIQeIjFe2itstsTR5DWjKuQp7FX+ZvzvHOpG3aAKV4dyq6lRfQtalyUbZtOGhxwy0bWpEUh3aA4ab9SQOdYK99mprT+MvleZpTRkIb5LWagY8VQ1o1NMyedbjaOy8nZ3uxVqYm9TpWA9xXLv65uXdDG4mFjGPcHOwyB5JjyDQcqUqa01FK50i873B9OyLFwWR0TWxPwvqDXqoHAjh5Q7eZQ26zxxW9jWMa1ro2OLQ0YRnI3JtKDzB2qO7bv5BxLLTDXSph3cKhwVqaxulmE3LwlzWtb+TdSjS4jLHxeVnbSyZolLqu0Yfax0Ztk3JsAaHYaN8kYmgNfkMvODkq679g6lznWoFznOe48mM3OJcd/EoTSrLkWyZcFaxXzPLJyTLMS/CXYcTWmgoHHM0yqNFZtc9qZTHZiypoCZGEV3Dz6Cu6u/JOvS63Y+VjJZIw1a7eDx+I0OaoWm/pnYhKwjQVjFYy0Ur5NSQSTnn2K9bDOGyuTSxHVu7HQuSac2ljZWckwHlHVeymFnlN0O92EdZ4K+22nlnyfawtz4Crj/OOxeeWqwtnIrLBEK+k9rSK/mNqfZ0rQXZNZLPGIxanPYN1DIA45ktwMyz3V370tOn6bR3NoVLyvJm0dfZpwyyz3+Pckdfxrvr2aeO5ZC0bUWcU5KGeYjjSNvbmdw3KuzaycEFlgjaDoXuc/2AcFWOGrPwTKvRRvRfjtD0GvMn/O0h3EjoPtWHO0tvIyhs7Cf9t9f4pKcdVA++7zOkwbXhC004ZkLVYKuzJ4mlwegG9JR6J7N/jwE116S1phdv9Hs8c686+VXk4+VapB0YWa7hRvjJRSxW5wP41OP2h9xFFbsau1yndU+D0j5wlI0O7dTfxorAtMw9Eu03ZeNF5XFd9t/1U5P/ALX07cWqjtdx2s5maQ8xe/8Aq8cFPYVPLI7qHB6v8rl+wRru6VJFb30zaezo3LyCKwW1uk87eiZ47j1K4y1Xg0gC0Wjf6VfaTUIeAn4Yd1Dg9WbeT6aOBrTTfvTDerh6J46HxkvMZLwvJutrk19JsZ5jU0ySx37eejZ8fGsLHcd5brmqvB1eSe4p8HpUt+EAE7+rn+KjN/c/Ejx1grz2XaW8mkV5N3GsLchurTDrlvTWbU3gTR0FlPPyJA048oFWWErclo16XB6D8/ngDX+wqE359NBu7N+ixI2ktmhscBpQikb29GfKprtpLUP8nZzSnmvkru4krHta5oq9Hg0t9WyaaJ0UUTpHvLDQFrWsDXMfUlxFT5NAAqtqvEWizNMUjRLETWJz2hxyo5tC4UdlXpbTflxm7V4c5bI9h+1HICOmjwM8hvzXFv8AdYrRJysZkilrV7XQuc13OQ2tHc+/pzV40pbTX9hKrF6xZfsN6zSuwxxTOdSpAoAOsmitW29JbO5jZo3Rlwq0ENqQDQmoJG+ipWbapsTQ1sbnYfNLHOhzOlcq003FR2CKS0ycpaHPe7NrMflUbUkCpGmZWlPDqT1Vis8Q47O52I7ymcMTYZCDoQDTuKVaiy2ZwY0AkAAUAOVO1CY/58fqZd3I7PItOrQd+gTDYIjWsUZ/UHwQhO3dhSwjbpg15CL9234Kf5os/wBxD+7b8EIVLsmw4XRBX8hF+7b8FZjsEQ0jjH6g+CEIuybIRt2w1ryUdTqcDfgpRYYvu2eqPgkQouybIeLBF91H6g+CU3fEfqo/UHwQhHUy1kKLBENI4/UHwWR/CA0RtjweRVslcPk6BtNOkpUITdyGkeP/AIPr1nklnEk0rwMFA6RzqflNKlfQN0WRjoIiWMJMbCSWg1q0VqhCLuwNK5Z+bIfuYvUb8E75BF91H6g+CEKLsmyHCxR1rybK/oj4J3yZn2G+qEIRdhZDPkMX3bPVHwS/I4/u2eqPghCLk2G/N8X3UfqN+CYbrgP1MX7tvwQhQArbshGkMQ6GN+Cf8hj+7Z6o+CEIAk5Fv2R2BCEKbgf/2Q=="/>
          <p:cNvSpPr>
            <a:spLocks noChangeAspect="1" noChangeArrowheads="1"/>
          </p:cNvSpPr>
          <p:nvPr/>
        </p:nvSpPr>
        <p:spPr bwMode="auto">
          <a:xfrm>
            <a:off x="1679575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endParaRPr lang="en-US" altLang="en-US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39944" name="AutoShape 4" descr="data:image/jpeg;base64,/9j/4AAQSkZJRgABAQAAAQABAAD/2wCEAAkGBxQTEhQUExQVFBUXFhQUGBgYFxwVFxwUFxgWFxQXGBcYHSggHRolHhQWITEhJSkrLi4uFx8zODMsNygtLisBCgoKDg0OGxAQGzQlHyQ0LCwsLDQ1LSwsLCwsLCwsLCwsLCwsLCwsLCwsLCwsLCwsLCwsLCwsLCwsLCwsLCwsLP/AABEIAQIAwwMBIgACEQEDEQH/xAAcAAABBQEBAQAAAAAAAAAAAAAAAQIDBAYFBwj/xABKEAABAwEFAwcHBgwGAwEAAAABAAIDEQQFEiExBkFRE2FxgZGh8CIyQpKxwdEUFSNDUlMHJDNicoKDk6Ky0uEWRFRjwvE0c6Ml/8QAGgEAAgMBAQAAAAAAAAAAAAAAAAQBAgMFBv/EAC0RAAIBAgUDAgUFAQAAAAAAAAABAgMRBBMhMVESFEEiUjJCYWKBI5GxwfAV/9oADAMBAAIRAxEAPwDrXptTaGHCySRz/sgmtOfgOdcC2bT3ifr5G03NJr2+8rZXbs7yTXVls5c4nE84iTwGoyAyp1pXbKtcSTLC6oFG+WGjnydU9aWliJOWmwxHDpLXc49wX6LR5DrxtkMg9BxY6vEtdgz6Dmu867rQ78lerzXdIzPtY4HuXLdslERJG2JrpmMxCVmKjSa4C5xdk8Ec9adK1dz3SJYIpKkFzGP7QDn2qjq1L+gMuHzaHD+QXq05WqKQZ/WuaexzSFXtPzu30JX87JWOB6sQIWx+ZHDR3tT/AJtkGju+qssRXW8SroUntIwpvC8waGG2dIqfYSj5/trT5cVsA54pAO0NW/is0w9P2Kdscu8jxotFiqnsM3QivmPNH7Xytze60M4Yg4DvA71BHt0f9Q7rcfYvVAyTfTtSGzuOuE9Iqp7mfsIyl7jzSLbzIfTH1v6lJNtu7Tlmj9pXryXo4sh4M9VNmu5rtY4ndLAfaFbuZ+z/AH7lXS+p5k7bGX78nfq4JY9tZNOVPW46dQXoLtnoDkbPZz+yZ8EN2egH+Ws1P/Uz+nxVHdz9n+/cMle48/fto8fWud+i85fw14dqpnbWSpAlfXf5bhTmoXL0z5gh/wBNZv3TPgrUNgDfNZG0jSjQPYFbu5+IfwRkfceZRbU2pw8ltof+iXur6tVZjvK8XnyYLXpvxxivD6QtXozo5eIUDrLMdXdSyli6viBpHDx8yMWx96nSGUdMzB7Zapklkvd3piMc9op7C5bQXa86uQ66DXzslTuMQ/lL5FLzIxTrst7RWa8Qz9B0kzupoAqehUr7vaKBmH5ZbZpnDyRjfC1o+0Rv6Kr0B91sja57s8LXOJpnQCuXYsjemx1kkdyjy91qkFcPKYWjycz5uUbQKVHMNSozKl/WT0U18Opm7ktM0lTJbLUKakTEUGueLJW7Vedos8uA2p0zTTC9r3UqdGvBJwvyJpvGamj2KtMTgYJY6bw9+IdIowU71pPkszrO6CSCJ7HNwnDLTPUOaOT84GhHOqxrSjLXYvOjGUdFZlez33VoxSOrTPM/FC4cNw21rQ0tjJA1x6/wITvc0xbJqFL5xtAcGGCbFnlhJOWZ0GalF9WgAg2ef92ezRdS93PE0Tz+LymShAdyrRUElhNGgtd5p6V0rZHCxxllbysThmA53k0r5XJ4g1w0Byrv5lzUo2HnOS2OXcN9SF8jnsdGBE6uNuGpa5lBnwxO7Vo9h76xWdkToLRGY2gYnxEMIPm4HbxQhYo2yzTukihBZI8+Y2IsDYWk4iXAU0rvzOELXNvR4aGhpyFOYAaeOZRmZeyIcMw2PKJDIspZZ53VyOtfgFOZ5iaUooeKnYr231NHy3iiTllnAZtTQde5Ry22nnTwt6XgdWvMqPEVQyI8mn5fnCaLRzrJvv6BuRtdmG78q34qH/Edmrh+VwdTq+zsRm1mRlR5Npy6DP0LEv2osrf8y07vJY91D+q1R/4ssx0mkd0Qy8/Fqtm1QyY8m65fnCDOOIWBftfZB6c276l49oCBthY/vZhvzhf7mqc2qGVDk3pn5wlbOOIWCG1dky/GDnxifT+VSSbRWUj/AMpo6Wvp3jTL2qqq1k9icmHJuflA4hBtAWDF+2Ygfjtn/eBuXX4zVmK84nZRzwO44Zmnuqh163BORT9xsRawTRL8qbxCyrcdKUJ35Go6aqtLM4CpDhSmmYPEZKvd1FuXWFg9mdjaW8JBA7yWNaaNcS6rsLiG5ACm/WvUuBtJe7mxWctDicT20aC7ySATkN2Q7kW2RsjHMe80c0gngdK8xGRHQuVHERCz6T6Rjqua17WvDaHGKE1wnySCAdxQqsqjuyXSVNWEjvmc6Wefqifz/m9KfHtDJiLOSnLxSreSdUVFRlSu8dq1OycsTnPkYDRzGBznlznOeHP9J5JNAerLRRzYTeLnjRrIsX6WZ/lwrRxilcopzvYyLtsGAkEkEEggg1BGoOSFTsUWNgeAPLLn7vScT70JpYRNXuY91I1G09hMgdQVLg14I1BoC1w5wc+pY+8rbOAWOYC7XED5NdxodOgVXotijx2WzP38jGCfzmtAPXVpXCvaxeV2cNObxVIzfRNp7DcPXFNGGslkc12Pyy8ijiJnRtpUVaAxgdhyHpVyC7cFttQGGERwg744yXnnLpC6p58iurFdNc9cxzjvXasl1VA8nhpl1c4Q60nsWVGMVdszAu62Sefap+gPLO5lE+PYjlDVzpXH85xcejyiV6FYLtA9Gi6TYQFeMKj1bMZ1IJ2SMBZPwdxnzhl+dQ+5dizbB2Zo8wdQA9gWsaE5MQoprUXlWl4OCzZOzD6pp6a+zRWo7gs4+pj9RvwXUSUVsqK2RXMk/JQFywVryMfqhSNuuEfVs9UK6kV8uK8Edb5KvzfF9hvYmOuyM+gOyvuV1CHTTI6mc11yw/YAPvUL9noD9W3s+C7CSizlRi/BZVJLyZ+0bLQOGcbTu0C5Nt2GgcCOTb0Uy6hu6ltiE1zVhPD22LqtI8qm2GYw/Rl0dNMDi3ryNVDJdttjqYrZIeAeBJp+mCvU5rOHaiq5Vru0ZmnOaivTolpOpHcahUpy0asefPvi2s/KMgnbvq0xu4ecDz8FRve1We0NBkgns9ob5rmtbK078JIoS3eMsqrZ2+7wToOrPvqqM92jKlKaaVPflruVoVbeC0qaezM/cN6T0wR8q125x5NozpSrXseSOYAdIWpks74LFaHvcXSmJ7nPIFXPc2laDQVpQbhQJ93XeKjI9gHX/dWdrmYbFIB6boo+oyNJ7gVeHqexlU9KdzPXfDhijANBgb7Ahdeyx+Q3QZDh8Ei76grHKudXZmFpsUDw0AlpcSN+ZzNFHaIs869nsPen7ESE3dBxHKM9WR49inmHV15dnUuDil6zq4eWhWghBOa7FkhoMlUssfHPr9o3Lp2Zg0+CwpqzL1plmJSJjFIunT1QgxUJEoW6KipEqFawCUSoQosAJKJUIsAlElE5IQoaAEiVIoYDHBRyMqFMmkJacEy6djhW2z8Mh2dyqS2cc/eu3a41SnhqKCop43JFws2Owndale7wACToN4BdlvrT27s1S28Z+LQ0INbRG7pGCSnSMwurYDRx6Mu7PpCxe2lyRRW2zyxNwOmEpdStC5hYchurj3Zb03hop2MMQ7F7lhl0DfzISCIUGY0CF3DmnT/B6/FY5G/YnlHUaP8A+SvOOeZ9/bwXC/BlNR1sh4PZKOFHAtP8gWhtTCDv8dC4eKhaR0sPIdCKePhqr0Th48VVSytyOXuVxjaJVxZebuWYypVWYaf9KwCncPK6FpIclSJU2igIQhSAIQhAAhCEACEIQAJClSKGA1NcnkppWFRaFkQy6KhISCui9U5fAokpRN6bIbMzOtFn9u4/pLIeAtHfyR48y0cXFcDbk52TTzpRX9VvwTOGVmvx/JWu9BgiCEyN9AP7IXYsxC6OBsTbBFeeA6TMez9YeW3+Rw616Db4XVBqBvp3EhefXBdUU14hkzQ8BkjgCTTECCCaa0qeZb+W7omvD2MDXAFtWigI4EDI9Oveubi0mxug2rE9kYaCp9vxVvAooOCnCSsaSeohCdG7clokI4LSCs7lCVOTA5OBTsWigqRKkViBUJEqABCEIAEIQgASJUIAjKE4pKJeSJI3BVZW+P8AtW3KERpaSvsawdiFooFl/wAID6PsTeJmPYGD/kteY/HOsZt+ytosldGxzHrLov6T2JnDp9S/BSq7xJYwKCp7kJYXupkBTPhxSrqiZxbgfS9mbsQlH/zcR/KvQpYquzXndiaRellNci+UdXJSge1ekyDylzMUtRuk9BGMongHglATkqolmxqdRFEhaVpGLIHAJwCAEqZUSrAoQlVyBEqEIAEIQgAQhCABCEhUMBCkogoWT3JGkJKJya5YNW1LIKVyXne0dubPb6MeHMjjawkGox4nlwqOloW6tliE3kPxYCHBwDi3EHCmElprTflwG6oXmT7BHFeM8ULQ1jSwBudB9HESM+cntTWGV5JlKnwmvs7fJGe7ghQNqBQdGn90LoWFrmfu+b/9SzA5gPf1ExyAd5C9OeRipUVIrTfQUqacMx2ryC8pnQ2qKRtMQlbhBrTE5wpWnMRXrXqlhsRjBc8h8ryS94BFczhaASSGtBoBXid5SWKWpvSehdQkCVIs1FCcEwJ7VtSd2QxUqEJgqCEIQAIQhAAhCEACEIQAJClSFQ9gGoQUVWDJG1QUpTaLNvUkVpXlTp8V5Wp2n0xZ1NwMJz6NV6o0ZryaSP8AH7WP9557SSm8L8RnV+E1TKEeChUYXEtGfsQn7C+hwr/j+nhdn+WiBrpk9o3b81649eP7UyEYXClQ9jtN2IGo7F65Kc0hjHZjNLYdVBKQBKUg72NBGEqRqiopWq9B62Bj0JEqdKAhCEACEIQAIQhAAhCEAIhKkUMBpKYnlNI6OxLTRZDXHxqka/mTvGiaD0Jf5rliRq8olBF42s8JXdGYBC9WjXlV4PHzlamnQyd+Bh6z8V0cN8S/JjV2NFDEC0HmCFYidkKcBwQnhYw22bqAjn482S9hc5eM7Yuq0mmdBp1+5ewR+a3na3fzBIY3wM0diYFBckb44ocEk3obChSBRBqkU0dyGSBKmhOTqKAhCFIAhCEACEIQAIQhAAkKVNKrIBCmlOKaUvNFkMJTMWfH2KWiifqlHF3LomiXkspBvO1PO6Vw6wA34L1phzXj88BbeFqrvtEp5qHC8dxXTwu6/JjV2No73D2BCIWjCKncEqeMTz/aetchUE069aU6l6tDan42MkjMZLaA1Dmue0Zta5vMCfKDSQNMjTynaaWh0Boe+lV7DaBiIBAyo4Hgc8x1EjrKRxm5tR2JHkjPx2JzXVVeR9MterNSRFI31sb20uTUT2hMCkC1pLUzY6iEBKmioJEqRSAJUiVAAhCEACEIQAJpTk0qs9gEqmOKemlK1LtFkNULyKqYKtKeGaVNIlhrs15dfkhF6Whrj6UZHChhbT2Ldtt7n1EbS1wJaS8Uax2h/Tp+bllqF5re90/JrfIwyPlMjY5cbziccQcHEmlMi09S6WDd5oyrKyNvZW1Y08w/slVWzSUY0V3D2IXRaFrmJ2khq5rR6T4wOlxa1exWrVeVWyIvtVmaM62iCteAkDvYCV6vaDmfBXOxj1GaJVnNTXo/spLM8no7FRlfmaZ04qxZzWhPj4hc5PUccfSdBpUrSo42p7U1S03FWPSpEqaRQEiVIpAEqRKgAQhCABCEIAE0pU0lUm7IBCmFOJUZdRJVWvwXQO51BJ07lMXeKqpOfHjRYKxrBEEVGNDQdNTxO89JNVi9vh+OWZ290Bb6kmX85WulcQderX3rMfhAH0lhedMNoYTSmf0ZHv7E3g5fqIMRH0FmOhAI4DuyQm2YDCKn2fFIu0cw5l3NMl6WZoHml8hPMxjgK9bgF6NaDqsTsY3FeEzvsQkV53vb/QVrrU8U3dfUuRi5eofw8bpFGU5ilPerFnk4inf3+NVSleCTkPHHJSQPNOPA/wDW5c/q1Oi4ek7cL1M1ypWd9RXToVkHwU3B6CM46lgFOUEbujtUgcmIVOTFoehCFsQCEIQAIQhAAhCEACY5OKjJWNWStYlCFNJSuKhe7JJVJWNEhZHAarnTyAdfNVPnnHHuVCa0dFewpdyuNU6Yk0wB5/HD+y5e2MJksQfQVhla/wDUPkO1/Sr1KRzyTqfaFbl+ksdqZqeRlH8Jw+zuV6ErVC9eH6ZxI31AIO4JFyrstv0TK64RxSr05wzubA22PHaq4hISweYcOFuI5OAw1q45V3Lt3nbAK5jfvXE2EbgsckmnKTPNfzWhrW99e1U7yjnnD3RODY2Ghc6ubsjha0a6jM5ZhcLEtynZHVw6UY9TJflvla05t3joXSitoOjs+6qz10XfFPVrLa5soBxMfGCOFW+Vmyu8ddF0Dsvbm0LHwTdDnRO7CCO9Y5DexusRbdGistr46caghX2WhYWWW2w/lLJNlvY3lx/8sRp0hM/xTgHltfHxxtfH/MAhKcd0Q3Tnrc9FjtCstlC89s218J9NvSOC6Nn2ti0x5dSsqtjOVBPZm2DktVmYtpYj9Y3uPcM1aZtHDSuId/uW8cQvLMXQl4O5VLVcht+wn0h2/FSNvaM+kFfPjyVyZ8HSqhc43pH9odyZ87M3Ob6w76FHcRDKlwdSqSq5vzoz7TfWB96a+9GDfn2qksSgVGR0iVG7pXMlvmNurgPG7Jc+faeIb/AS9Sp1F1SkaBxyVK0SmnxWbtO10VaY2t6SFQl2vs+nKNcToG5nqpvWLV9jaFNR3Z3ppaHUdRVGWcCtPcNe+vxXKN4zSGkNktLyd5ic1vrSYW96jvRlqiYHT8lZ2nRrnB8hO/CyMEHXWtBXVRky3sb50FodJ9ryzJFeffuNOK6twTcpyjPtMI7RTTrWIs91W2RmNvJuNfMza9zOZxOGvNWnOu7sleGCRxlcIw0Evx0bhDdcROlM+hTCLjJPwROXVFr6GcuiphZlWgp2GnuQq09qAfJyB5SIySFjmkgFjnuIoDnlWnUhd+NV9K0OK4ammuWYsuuLnfKeP1jt66bYxFYmue+oc0Pw0bh+kplU0pmfOJA6AlhuDDC2AWlpY2uGseebi45gjiVbdYJOTZGLXGGta1orDU0aABni5lypats6STSSML/hpkUjLR8px5k1s78RZroc+UA3tyqKgcDs7qvJ72VFHFrsJLT5JIzqOYihHTzKodnKPbIZ43ljmO/J0JGJuVa79OtdGKMOt0wD3RtMbahuGlQ6jcnNPE5qHd7slS6fB0Ir1c3JwKtC927/AGb0+O7hQAuL+dwbX+EAJXXeFK615KOVN7ogfNZ31D42O41YHV7QqZuK7n1HyaD92G+wBdE3W1RPugK3XU4ItT5ObJsbd7s+Sp+jJI32OUP+BLFWo5Uftn+81XaZdmEZOKG3cRv4+KqvU/MQ08SOJJsLYz6czeiY+/xmo27BWcVAntFD/uN/oXdF3/nHtT/kX53T2ouvMQv9xnhsHFutNpH67P6VI3YSImptNpP7QDn1DVoPkmXnHhr44JnyE7ncfHeo6o+0i/3HGbsNZxrLaD0y7uFQKoGwdirU8qf27/c5dkXcePjNN+bjud2lT1W+UNPccxux1gGRYT0yyHuxKRmzl3N+oiO/MYv5lfN2nj43qI3S7iP77kdcvESbQ8yGQ3fYWGrIIQeIjFe2itstsTR5DWjKuQp7FX+ZvzvHOpG3aAKV4dyq6lRfQtalyUbZtOGhxwy0bWpEUh3aA4ab9SQOdYK99mprT+MvleZpTRkIb5LWagY8VQ1o1NMyedbjaOy8nZ3uxVqYm9TpWA9xXLv65uXdDG4mFjGPcHOwyB5JjyDQcqUqa01FK50i873B9OyLFwWR0TWxPwvqDXqoHAjh5Q7eZQ26zxxW9jWMa1ro2OLQ0YRnI3JtKDzB2qO7bv5BxLLTDXSph3cKhwVqaxulmE3LwlzWtb+TdSjS4jLHxeVnbSyZolLqu0Yfax0Ztk3JsAaHYaN8kYmgNfkMvODkq679g6lznWoFznOe48mM3OJcd/EoTSrLkWyZcFaxXzPLJyTLMS/CXYcTWmgoHHM0yqNFZtc9qZTHZiypoCZGEV3Dz6Cu6u/JOvS63Y+VjJZIw1a7eDx+I0OaoWm/pnYhKwjQVjFYy0Ur5NSQSTnn2K9bDOGyuTSxHVu7HQuSac2ljZWckwHlHVeymFnlN0O92EdZ4K+22nlnyfawtz4Crj/OOxeeWqwtnIrLBEK+k9rSK/mNqfZ0rQXZNZLPGIxanPYN1DIA45ktwMyz3V370tOn6bR3NoVLyvJm0dfZpwyyz3+Pckdfxrvr2aeO5ZC0bUWcU5KGeYjjSNvbmdw3KuzaycEFlgjaDoXuc/2AcFWOGrPwTKvRRvRfjtD0GvMn/O0h3EjoPtWHO0tvIyhs7Cf9t9f4pKcdVA++7zOkwbXhC004ZkLVYKuzJ4mlwegG9JR6J7N/jwE116S1phdv9Hs8c686+VXk4+VapB0YWa7hRvjJRSxW5wP41OP2h9xFFbsau1yndU+D0j5wlI0O7dTfxorAtMw9Eu03ZeNF5XFd9t/1U5P/ALX07cWqjtdx2s5maQ8xe/8Aq8cFPYVPLI7qHB6v8rl+wRru6VJFb30zaezo3LyCKwW1uk87eiZ47j1K4y1Xg0gC0Wjf6VfaTUIeAn4Yd1Dg9WbeT6aOBrTTfvTDerh6J46HxkvMZLwvJutrk19JsZ5jU0ySx37eejZ8fGsLHcd5brmqvB1eSe4p8HpUt+EAE7+rn+KjN/c/Ejx1grz2XaW8mkV5N3GsLchurTDrlvTWbU3gTR0FlPPyJA048oFWWErclo16XB6D8/ngDX+wqE359NBu7N+ixI2ktmhscBpQikb29GfKprtpLUP8nZzSnmvkru4krHta5oq9Hg0t9WyaaJ0UUTpHvLDQFrWsDXMfUlxFT5NAAqtqvEWizNMUjRLETWJz2hxyo5tC4UdlXpbTflxm7V4c5bI9h+1HICOmjwM8hvzXFv8AdYrRJysZkilrV7XQuc13OQ2tHc+/pzV40pbTX9hKrF6xZfsN6zSuwxxTOdSpAoAOsmitW29JbO5jZo3Rlwq0ENqQDQmoJG+ipWbapsTQ1sbnYfNLHOhzOlcq003FR2CKS0ycpaHPe7NrMflUbUkCpGmZWlPDqT1Vis8Q47O52I7ymcMTYZCDoQDTuKVaiy2ZwY0AkAAUAOVO1CY/58fqZd3I7PItOrQd+gTDYIjWsUZ/UHwQhO3dhSwjbpg15CL9234Kf5os/wBxD+7b8EIVLsmw4XRBX8hF+7b8FZjsEQ0jjH6g+CEIuybIRt2w1ryUdTqcDfgpRYYvu2eqPgkQouybIeLBF91H6g+CU3fEfqo/UHwQhHUy1kKLBENI4/UHwWR/CA0RtjweRVslcPk6BtNOkpUITdyGkeP/AIPr1nklnEk0rwMFA6RzqflNKlfQN0WRjoIiWMJMbCSWg1q0VqhCLuwNK5Z+bIfuYvUb8E75BF91H6g+CEKLsmyHCxR1rybK/oj4J3yZn2G+qEIRdhZDPkMX3bPVHwS/I4/u2eqPghCLk2G/N8X3UfqN+CYbrgP1MX7tvwQhQArbshGkMQ6GN+Cf8hj+7Z6o+CEIAk5Fv2R2BCEKbgf/2Q=="/>
          <p:cNvSpPr>
            <a:spLocks noChangeAspect="1" noChangeArrowheads="1"/>
          </p:cNvSpPr>
          <p:nvPr/>
        </p:nvSpPr>
        <p:spPr bwMode="auto">
          <a:xfrm>
            <a:off x="1679575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endParaRPr lang="en-US" altLang="en-US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9227" name="Rectangle 11"/>
          <p:cNvSpPr>
            <a:spLocks noChangeArrowheads="1"/>
          </p:cNvSpPr>
          <p:nvPr/>
        </p:nvSpPr>
        <p:spPr bwMode="auto">
          <a:xfrm>
            <a:off x="0" y="68263"/>
            <a:ext cx="12192000" cy="6789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zh-TW" sz="3200" b="1" dirty="0">
              <a:solidFill>
                <a:schemeClr val="bg1"/>
              </a:solidFill>
              <a:latin typeface="+mj-ea"/>
              <a:ea typeface="+mj-ea"/>
            </a:endParaRPr>
          </a:p>
          <a:p>
            <a:pPr eaLnBrk="1" hangingPunct="1">
              <a:defRPr/>
            </a:pPr>
            <a:endParaRPr lang="en-US" altLang="zh-TW" sz="3200" b="1" dirty="0">
              <a:solidFill>
                <a:schemeClr val="bg1"/>
              </a:solidFill>
              <a:latin typeface="+mj-ea"/>
              <a:ea typeface="+mj-ea"/>
            </a:endParaRPr>
          </a:p>
          <a:p>
            <a:pPr eaLnBrk="1" hangingPunct="1">
              <a:defRPr/>
            </a:pPr>
            <a:endParaRPr lang="en-US" altLang="zh-TW" sz="3200" b="1" dirty="0">
              <a:solidFill>
                <a:schemeClr val="bg1"/>
              </a:solidFill>
              <a:latin typeface="+mj-ea"/>
              <a:ea typeface="+mj-ea"/>
            </a:endParaRPr>
          </a:p>
          <a:p>
            <a:pPr eaLnBrk="1" hangingPunct="1">
              <a:defRPr/>
            </a:pPr>
            <a:r>
              <a:rPr lang="en-US" altLang="zh-TW" sz="3600" b="1" dirty="0">
                <a:solidFill>
                  <a:schemeClr val="bg1"/>
                </a:solidFill>
                <a:latin typeface="+mj-ea"/>
                <a:ea typeface="+mj-ea"/>
              </a:rPr>
              <a:t>                       </a:t>
            </a:r>
            <a:r>
              <a:rPr lang="zh-TW" altLang="en-US" sz="3600" b="1" dirty="0">
                <a:solidFill>
                  <a:schemeClr val="bg1"/>
                </a:solidFill>
                <a:latin typeface="+mj-ea"/>
                <a:ea typeface="+mj-ea"/>
              </a:rPr>
              <a:t>把我的內在生命與神對齊 </a:t>
            </a:r>
            <a:r>
              <a:rPr lang="en-US" altLang="zh-TW" sz="3600" b="1" dirty="0">
                <a:solidFill>
                  <a:schemeClr val="bg1"/>
                </a:solidFill>
                <a:latin typeface="+mj-ea"/>
                <a:ea typeface="+mj-ea"/>
              </a:rPr>
              <a:t>- </a:t>
            </a:r>
            <a:r>
              <a:rPr lang="zh-TW" altLang="en-US" sz="3600" b="1" dirty="0">
                <a:solidFill>
                  <a:schemeClr val="bg1"/>
                </a:solidFill>
                <a:latin typeface="+mj-ea"/>
                <a:ea typeface="+mj-ea"/>
              </a:rPr>
              <a:t>什麼意思 ？</a:t>
            </a:r>
            <a:endParaRPr lang="en-US" altLang="zh-TW" sz="3600" b="1" dirty="0">
              <a:solidFill>
                <a:schemeClr val="bg1"/>
              </a:solidFill>
              <a:latin typeface="+mj-ea"/>
              <a:ea typeface="+mj-ea"/>
            </a:endParaRPr>
          </a:p>
          <a:p>
            <a:pPr eaLnBrk="1" hangingPunct="1">
              <a:defRPr/>
            </a:pPr>
            <a:r>
              <a:rPr lang="en-US" altLang="zh-TW" sz="3600" b="1" dirty="0">
                <a:solidFill>
                  <a:schemeClr val="bg1"/>
                </a:solidFill>
                <a:latin typeface="+mj-ea"/>
                <a:ea typeface="+mj-ea"/>
              </a:rPr>
              <a:t>               </a:t>
            </a:r>
            <a:r>
              <a:rPr lang="zh-TW" altLang="en-US" sz="3600" b="1" dirty="0">
                <a:solidFill>
                  <a:schemeClr val="bg1"/>
                </a:solidFill>
                <a:latin typeface="+mj-ea"/>
                <a:ea typeface="+mj-ea"/>
              </a:rPr>
              <a:t>我們的眼光（如何看自己，看世界，看事工）、</a:t>
            </a:r>
            <a:endParaRPr lang="en-US" altLang="zh-TW" sz="3600" b="1" dirty="0">
              <a:solidFill>
                <a:schemeClr val="bg1"/>
              </a:solidFill>
              <a:latin typeface="+mj-ea"/>
              <a:ea typeface="+mj-ea"/>
            </a:endParaRPr>
          </a:p>
          <a:p>
            <a:pPr eaLnBrk="1" hangingPunct="1">
              <a:defRPr/>
            </a:pPr>
            <a:r>
              <a:rPr lang="zh-TW" altLang="en-US" sz="3600" b="1" dirty="0">
                <a:solidFill>
                  <a:schemeClr val="bg1"/>
                </a:solidFill>
                <a:latin typeface="+mj-ea"/>
                <a:ea typeface="+mj-ea"/>
              </a:rPr>
              <a:t>                             價值觀、思考模式都能與神對齊！</a:t>
            </a:r>
            <a:endParaRPr lang="en-US" altLang="zh-TW" sz="3600" b="1" dirty="0">
              <a:solidFill>
                <a:schemeClr val="bg1"/>
              </a:solidFill>
              <a:latin typeface="+mj-ea"/>
              <a:ea typeface="+mj-ea"/>
            </a:endParaRPr>
          </a:p>
          <a:p>
            <a:pPr eaLnBrk="1" hangingPunct="1">
              <a:defRPr/>
            </a:pPr>
            <a:r>
              <a:rPr lang="en-US" altLang="zh-TW" sz="3600" b="1" dirty="0">
                <a:solidFill>
                  <a:schemeClr val="bg1"/>
                </a:solidFill>
                <a:latin typeface="+mj-ea"/>
                <a:ea typeface="+mj-ea"/>
              </a:rPr>
              <a:t>                           《</a:t>
            </a:r>
            <a:r>
              <a:rPr lang="zh-TW" altLang="en-US" sz="3600" b="1" dirty="0">
                <a:solidFill>
                  <a:schemeClr val="bg1"/>
                </a:solidFill>
                <a:highlight>
                  <a:srgbClr val="FF0000"/>
                </a:highlight>
                <a:latin typeface="+mj-ea"/>
                <a:ea typeface="+mj-ea"/>
              </a:rPr>
              <a:t>不是一直在注視著困難與挑戰</a:t>
            </a:r>
            <a:r>
              <a:rPr lang="en-US" altLang="zh-TW" sz="3600" b="1" dirty="0">
                <a:solidFill>
                  <a:schemeClr val="bg1"/>
                </a:solidFill>
                <a:latin typeface="+mj-ea"/>
                <a:ea typeface="+mj-ea"/>
              </a:rPr>
              <a:t>》</a:t>
            </a:r>
          </a:p>
          <a:p>
            <a:pPr eaLnBrk="1" hangingPunct="1">
              <a:defRPr/>
            </a:pPr>
            <a:r>
              <a:rPr lang="en-US" altLang="zh-TW" sz="3600" b="1" dirty="0">
                <a:solidFill>
                  <a:schemeClr val="bg1"/>
                </a:solidFill>
                <a:latin typeface="+mj-ea"/>
                <a:ea typeface="+mj-ea"/>
              </a:rPr>
              <a:t>                              《</a:t>
            </a:r>
            <a:r>
              <a:rPr lang="zh-TW" altLang="en-US" sz="3600" b="1" dirty="0">
                <a:solidFill>
                  <a:schemeClr val="bg1"/>
                </a:solidFill>
                <a:highlight>
                  <a:srgbClr val="FF00FF"/>
                </a:highlight>
                <a:latin typeface="+mj-ea"/>
                <a:ea typeface="+mj-ea"/>
              </a:rPr>
              <a:t>不是一直看自己和大環境</a:t>
            </a:r>
            <a:r>
              <a:rPr lang="en-US" altLang="zh-TW" sz="3600" b="1" dirty="0">
                <a:solidFill>
                  <a:schemeClr val="bg1"/>
                </a:solidFill>
                <a:latin typeface="+mj-ea"/>
                <a:ea typeface="+mj-ea"/>
              </a:rPr>
              <a:t>》</a:t>
            </a:r>
          </a:p>
          <a:p>
            <a:pPr eaLnBrk="1" hangingPunct="1">
              <a:defRPr/>
            </a:pPr>
            <a:endParaRPr lang="en-US" altLang="zh-TW" sz="3600" b="1" dirty="0">
              <a:solidFill>
                <a:schemeClr val="bg1"/>
              </a:solidFill>
              <a:latin typeface="+mj-ea"/>
              <a:ea typeface="+mj-ea"/>
            </a:endParaRPr>
          </a:p>
          <a:p>
            <a:pPr eaLnBrk="1" hangingPunct="1">
              <a:defRPr/>
            </a:pPr>
            <a:r>
              <a:rPr lang="en-US" altLang="zh-TW" sz="3600" b="1" dirty="0">
                <a:solidFill>
                  <a:schemeClr val="bg1"/>
                </a:solidFill>
                <a:latin typeface="+mj-ea"/>
                <a:ea typeface="+mj-ea"/>
              </a:rPr>
              <a:t>                    -</a:t>
            </a:r>
            <a:r>
              <a:rPr lang="zh-TW" altLang="en-US" sz="3600" b="1" dirty="0">
                <a:solidFill>
                  <a:schemeClr val="bg1"/>
                </a:solidFill>
                <a:latin typeface="+mj-ea"/>
                <a:ea typeface="+mj-ea"/>
              </a:rPr>
              <a:t> 主啊！我的心（內在生命）要轉向你 </a:t>
            </a:r>
            <a:r>
              <a:rPr lang="en-US" altLang="zh-TW" sz="3600" b="1" dirty="0">
                <a:solidFill>
                  <a:schemeClr val="bg1"/>
                </a:solidFill>
                <a:latin typeface="+mj-ea"/>
                <a:ea typeface="+mj-ea"/>
              </a:rPr>
              <a:t>-</a:t>
            </a:r>
          </a:p>
          <a:p>
            <a:pPr eaLnBrk="1" hangingPunct="1">
              <a:defRPr/>
            </a:pPr>
            <a:endParaRPr lang="en-US" altLang="zh-TW" sz="1200" b="1" dirty="0">
              <a:solidFill>
                <a:schemeClr val="bg1"/>
              </a:solidFill>
              <a:latin typeface="+mj-ea"/>
              <a:ea typeface="+mj-ea"/>
            </a:endParaRPr>
          </a:p>
          <a:p>
            <a:pPr eaLnBrk="1" hangingPunct="1">
              <a:defRPr/>
            </a:pPr>
            <a:endParaRPr lang="en-US" altLang="zh-TW" sz="3400" b="1" dirty="0">
              <a:solidFill>
                <a:schemeClr val="bg1"/>
              </a:solidFill>
              <a:latin typeface="+mj-ea"/>
              <a:ea typeface="+mj-ea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2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2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2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2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22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22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D134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 hidden="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smtClean="0">
                <a:solidFill>
                  <a:schemeClr val="bg1"/>
                </a:solidFill>
              </a:rPr>
              <a:t>下</a:t>
            </a:r>
            <a:endParaRPr lang="en-US" altLang="en-US" smtClean="0">
              <a:solidFill>
                <a:schemeClr val="bg1"/>
              </a:solidFill>
            </a:endParaRPr>
          </a:p>
        </p:txBody>
      </p:sp>
      <p:sp>
        <p:nvSpPr>
          <p:cNvPr id="41987" name="Rectangle 3"/>
          <p:cNvSpPr>
            <a:spLocks noChangeArrowheads="1"/>
          </p:cNvSpPr>
          <p:nvPr/>
        </p:nvSpPr>
        <p:spPr bwMode="auto">
          <a:xfrm>
            <a:off x="2133600" y="228600"/>
            <a:ext cx="75438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 typeface="Arial" panose="020B0604020202020204" pitchFamily="34" charset="0"/>
              <a:buNone/>
            </a:pPr>
            <a:endParaRPr lang="en-US" altLang="zh-TW" sz="4400" b="1">
              <a:solidFill>
                <a:srgbClr val="92D050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sp>
        <p:nvSpPr>
          <p:cNvPr id="41988" name="Rectangle 4"/>
          <p:cNvSpPr>
            <a:spLocks noChangeArrowheads="1"/>
          </p:cNvSpPr>
          <p:nvPr/>
        </p:nvSpPr>
        <p:spPr bwMode="auto">
          <a:xfrm>
            <a:off x="2667000" y="762000"/>
            <a:ext cx="9144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zh-TW" altLang="en-US" sz="4000" b="1">
                <a:solidFill>
                  <a:srgbClr val="FF0000"/>
                </a:solidFill>
              </a:rPr>
              <a:t> </a:t>
            </a:r>
            <a:r>
              <a:rPr lang="en-US" altLang="zh-TW" sz="4000" b="1">
                <a:solidFill>
                  <a:srgbClr val="FF0000"/>
                </a:solidFill>
              </a:rPr>
              <a:t> </a:t>
            </a:r>
            <a:endParaRPr lang="en-US" altLang="zh-TW" sz="4400" b="1">
              <a:solidFill>
                <a:srgbClr val="92D050"/>
              </a:solidFill>
            </a:endParaRPr>
          </a:p>
        </p:txBody>
      </p:sp>
      <p:sp>
        <p:nvSpPr>
          <p:cNvPr id="41989" name="Rectangle 6"/>
          <p:cNvSpPr>
            <a:spLocks noChangeArrowheads="1"/>
          </p:cNvSpPr>
          <p:nvPr/>
        </p:nvSpPr>
        <p:spPr bwMode="auto">
          <a:xfrm>
            <a:off x="1752600" y="304800"/>
            <a:ext cx="8610600" cy="6172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98525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99060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898525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990600" algn="l"/>
              </a:tabLst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898525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99060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898525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990600" algn="l"/>
              </a:tabLst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898525">
              <a:spcBef>
                <a:spcPct val="20000"/>
              </a:spcBef>
              <a:buFont typeface="Arial" panose="020B0604020202020204" pitchFamily="34" charset="0"/>
              <a:buChar char="»"/>
              <a:tabLst>
                <a:tab pos="990600" algn="l"/>
              </a:tabLst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8985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990600" algn="l"/>
              </a:tabLst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8985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990600" algn="l"/>
              </a:tabLst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8985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990600" algn="l"/>
              </a:tabLst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8985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990600" algn="l"/>
              </a:tabLst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9BBB59"/>
              </a:buClr>
              <a:buFont typeface="Arial" panose="020B0604020202020204" pitchFamily="34" charset="0"/>
              <a:buNone/>
            </a:pPr>
            <a:endParaRPr lang="en-US" altLang="zh-TW" sz="3600" b="1">
              <a:solidFill>
                <a:srgbClr val="000000"/>
              </a:solidFill>
              <a:latin typeface="PMingLiU" pitchFamily="18" charset="-120"/>
            </a:endParaRPr>
          </a:p>
        </p:txBody>
      </p:sp>
      <p:sp>
        <p:nvSpPr>
          <p:cNvPr id="41990" name="Rectangle 15"/>
          <p:cNvSpPr>
            <a:spLocks noChangeArrowheads="1"/>
          </p:cNvSpPr>
          <p:nvPr/>
        </p:nvSpPr>
        <p:spPr bwMode="auto">
          <a:xfrm>
            <a:off x="1524000" y="2590800"/>
            <a:ext cx="5943600" cy="184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898525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99060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898525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990600" algn="l"/>
              </a:tabLst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898525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99060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898525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990600" algn="l"/>
              </a:tabLst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898525">
              <a:spcBef>
                <a:spcPct val="20000"/>
              </a:spcBef>
              <a:buFont typeface="Arial" panose="020B0604020202020204" pitchFamily="34" charset="0"/>
              <a:buChar char="»"/>
              <a:tabLst>
                <a:tab pos="990600" algn="l"/>
              </a:tabLst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8985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990600" algn="l"/>
              </a:tabLst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8985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990600" algn="l"/>
              </a:tabLst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8985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990600" algn="l"/>
              </a:tabLst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8985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990600" algn="l"/>
              </a:tabLst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Ø"/>
            </a:pPr>
            <a:endParaRPr lang="en-US" altLang="zh-TW" sz="3800" b="1">
              <a:solidFill>
                <a:srgbClr val="FFFFFF"/>
              </a:solidFill>
              <a:latin typeface="PMingLiU" pitchFamily="18" charset="-120"/>
            </a:endParaRP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Ø"/>
            </a:pPr>
            <a:endParaRPr lang="en-US" altLang="zh-TW" sz="3800" b="1">
              <a:solidFill>
                <a:srgbClr val="FFFFFF"/>
              </a:solidFill>
              <a:latin typeface="PMingLiU" pitchFamily="18" charset="-120"/>
            </a:endParaRP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Ø"/>
            </a:pPr>
            <a:endParaRPr lang="en-US" altLang="zh-TW" sz="3800" b="1">
              <a:solidFill>
                <a:srgbClr val="FFFFFF"/>
              </a:solidFill>
              <a:latin typeface="PMingLiU" pitchFamily="18" charset="-120"/>
            </a:endParaRPr>
          </a:p>
        </p:txBody>
      </p:sp>
      <p:sp>
        <p:nvSpPr>
          <p:cNvPr id="41991" name="AutoShape 2" descr="data:image/jpeg;base64,/9j/4AAQSkZJRgABAQAAAQABAAD/2wCEAAkGBxQTEhQUExQVFBUXFhQUGBgYFxwVFxwUFxgWFxQXGBcYHSggHRolHhQWITEhJSkrLi4uFx8zODMsNygtLisBCgoKDg0OGxAQGzQlHyQ0LCwsLDQ1LSwsLCwsLCwsLCwsLCwsLCwsLCwsLCwsLCwsLCwsLCwsLCwsLCwsLCwsLP/AABEIAQIAwwMBIgACEQEDEQH/xAAcAAABBQEBAQAAAAAAAAAAAAAAAQIDBAYFBwj/xABKEAABAwEFAwcHBgwGAwEAAAABAAIDEQQFEiExBkFRE2FxgZGh8CIyQpKxwdEUFSNDUlMHJDNicoKDk6Ky0uEWRFRjwvE0c6Ml/8QAGgEAAgMBAQAAAAAAAAAAAAAAAAQBAgMFBv/EAC0RAAIBAgUDAgUFAQAAAAAAAAABAgMRBBMhMVESFEEiUjJCYWKBI5GxwfAV/9oADAMBAAIRAxEAPwDrXptTaGHCySRz/sgmtOfgOdcC2bT3ifr5G03NJr2+8rZXbs7yTXVls5c4nE84iTwGoyAyp1pXbKtcSTLC6oFG+WGjnydU9aWliJOWmwxHDpLXc49wX6LR5DrxtkMg9BxY6vEtdgz6Dmu867rQ78lerzXdIzPtY4HuXLdslERJG2JrpmMxCVmKjSa4C5xdk8Ec9adK1dz3SJYIpKkFzGP7QDn2qjq1L+gMuHzaHD+QXq05WqKQZ/WuaexzSFXtPzu30JX87JWOB6sQIWx+ZHDR3tT/AJtkGju+qssRXW8SroUntIwpvC8waGG2dIqfYSj5/trT5cVsA54pAO0NW/is0w9P2Kdscu8jxotFiqnsM3QivmPNH7Xytze60M4Yg4DvA71BHt0f9Q7rcfYvVAyTfTtSGzuOuE9Iqp7mfsIyl7jzSLbzIfTH1v6lJNtu7Tlmj9pXryXo4sh4M9VNmu5rtY4ndLAfaFbuZ+z/AH7lXS+p5k7bGX78nfq4JY9tZNOVPW46dQXoLtnoDkbPZz+yZ8EN2egH+Ws1P/Uz+nxVHdz9n+/cMle48/fto8fWud+i85fw14dqpnbWSpAlfXf5bhTmoXL0z5gh/wBNZv3TPgrUNgDfNZG0jSjQPYFbu5+IfwRkfceZRbU2pw8ltof+iXur6tVZjvK8XnyYLXpvxxivD6QtXozo5eIUDrLMdXdSyli6viBpHDx8yMWx96nSGUdMzB7Zapklkvd3piMc9op7C5bQXa86uQ66DXzslTuMQ/lL5FLzIxTrst7RWa8Qz9B0kzupoAqehUr7vaKBmH5ZbZpnDyRjfC1o+0Rv6Kr0B91sja57s8LXOJpnQCuXYsjemx1kkdyjy91qkFcPKYWjycz5uUbQKVHMNSozKl/WT0U18Opm7ktM0lTJbLUKakTEUGueLJW7Vedos8uA2p0zTTC9r3UqdGvBJwvyJpvGamj2KtMTgYJY6bw9+IdIowU71pPkszrO6CSCJ7HNwnDLTPUOaOT84GhHOqxrSjLXYvOjGUdFZlez33VoxSOrTPM/FC4cNw21rQ0tjJA1x6/wITvc0xbJqFL5xtAcGGCbFnlhJOWZ0GalF9WgAg2ef92ezRdS93PE0Tz+LymShAdyrRUElhNGgtd5p6V0rZHCxxllbysThmA53k0r5XJ4g1w0Byrv5lzUo2HnOS2OXcN9SF8jnsdGBE6uNuGpa5lBnwxO7Vo9h76xWdkToLRGY2gYnxEMIPm4HbxQhYo2yzTukihBZI8+Y2IsDYWk4iXAU0rvzOELXNvR4aGhpyFOYAaeOZRmZeyIcMw2PKJDIspZZ53VyOtfgFOZ5iaUooeKnYr231NHy3iiTllnAZtTQde5Ry22nnTwt6XgdWvMqPEVQyI8mn5fnCaLRzrJvv6BuRtdmG78q34qH/Edmrh+VwdTq+zsRm1mRlR5Npy6DP0LEv2osrf8y07vJY91D+q1R/4ssx0mkd0Qy8/Fqtm1QyY8m65fnCDOOIWBftfZB6c276l49oCBthY/vZhvzhf7mqc2qGVDk3pn5wlbOOIWCG1dky/GDnxifT+VSSbRWUj/AMpo6Wvp3jTL2qqq1k9icmHJuflA4hBtAWDF+2Ygfjtn/eBuXX4zVmK84nZRzwO44Zmnuqh163BORT9xsRawTRL8qbxCyrcdKUJ35Go6aqtLM4CpDhSmmYPEZKvd1FuXWFg9mdjaW8JBA7yWNaaNcS6rsLiG5ACm/WvUuBtJe7mxWctDicT20aC7ySATkN2Q7kW2RsjHMe80c0gngdK8xGRHQuVHERCz6T6Rjqua17WvDaHGKE1wnySCAdxQqsqjuyXSVNWEjvmc6Wefqifz/m9KfHtDJiLOSnLxSreSdUVFRlSu8dq1OycsTnPkYDRzGBznlznOeHP9J5JNAerLRRzYTeLnjRrIsX6WZ/lwrRxilcopzvYyLtsGAkEkEEggg1BGoOSFTsUWNgeAPLLn7vScT70JpYRNXuY91I1G09hMgdQVLg14I1BoC1w5wc+pY+8rbOAWOYC7XED5NdxodOgVXotijx2WzP38jGCfzmtAPXVpXCvaxeV2cNObxVIzfRNp7DcPXFNGGslkc12Pyy8ijiJnRtpUVaAxgdhyHpVyC7cFttQGGERwg744yXnnLpC6p58iurFdNc9cxzjvXasl1VA8nhpl1c4Q60nsWVGMVdszAu62Sefap+gPLO5lE+PYjlDVzpXH85xcejyiV6FYLtA9Gi6TYQFeMKj1bMZ1IJ2SMBZPwdxnzhl+dQ+5dizbB2Zo8wdQA9gWsaE5MQoprUXlWl4OCzZOzD6pp6a+zRWo7gs4+pj9RvwXUSUVsqK2RXMk/JQFywVryMfqhSNuuEfVs9UK6kV8uK8Edb5KvzfF9hvYmOuyM+gOyvuV1CHTTI6mc11yw/YAPvUL9noD9W3s+C7CSizlRi/BZVJLyZ+0bLQOGcbTu0C5Nt2GgcCOTb0Uy6hu6ltiE1zVhPD22LqtI8qm2GYw/Rl0dNMDi3ryNVDJdttjqYrZIeAeBJp+mCvU5rOHaiq5Vru0ZmnOaivTolpOpHcahUpy0asefPvi2s/KMgnbvq0xu4ecDz8FRve1We0NBkgns9ob5rmtbK078JIoS3eMsqrZ2+7wToOrPvqqM92jKlKaaVPflruVoVbeC0qaezM/cN6T0wR8q125x5NozpSrXseSOYAdIWpks74LFaHvcXSmJ7nPIFXPc2laDQVpQbhQJ93XeKjI9gHX/dWdrmYbFIB6boo+oyNJ7gVeHqexlU9KdzPXfDhijANBgb7Ahdeyx+Q3QZDh8Ei76grHKudXZmFpsUDw0AlpcSN+ZzNFHaIs869nsPen7ESE3dBxHKM9WR49inmHV15dnUuDil6zq4eWhWghBOa7FkhoMlUssfHPr9o3Lp2Zg0+CwpqzL1plmJSJjFIunT1QgxUJEoW6KipEqFawCUSoQosAJKJUIsAlElE5IQoaAEiVIoYDHBRyMqFMmkJacEy6djhW2z8Mh2dyqS2cc/eu3a41SnhqKCop43JFws2Owndale7wACToN4BdlvrT27s1S28Z+LQ0INbRG7pGCSnSMwurYDRx6Mu7PpCxe2lyRRW2zyxNwOmEpdStC5hYchurj3Zb03hop2MMQ7F7lhl0DfzISCIUGY0CF3DmnT/B6/FY5G/YnlHUaP8A+SvOOeZ9/bwXC/BlNR1sh4PZKOFHAtP8gWhtTCDv8dC4eKhaR0sPIdCKePhqr0Th48VVSytyOXuVxjaJVxZebuWYypVWYaf9KwCncPK6FpIclSJU2igIQhSAIQhAAhCEACEIQAJClSKGA1NcnkppWFRaFkQy6KhISCui9U5fAokpRN6bIbMzOtFn9u4/pLIeAtHfyR48y0cXFcDbk52TTzpRX9VvwTOGVmvx/JWu9BgiCEyN9AP7IXYsxC6OBsTbBFeeA6TMez9YeW3+Rw616Db4XVBqBvp3EhefXBdUU14hkzQ8BkjgCTTECCCaa0qeZb+W7omvD2MDXAFtWigI4EDI9Oveubi0mxug2rE9kYaCp9vxVvAooOCnCSsaSeohCdG7clokI4LSCs7lCVOTA5OBTsWigqRKkViBUJEqABCEIAEIQgASJUIAjKE4pKJeSJI3BVZW+P8AtW3KERpaSvsawdiFooFl/wAID6PsTeJmPYGD/kteY/HOsZt+ytosldGxzHrLov6T2JnDp9S/BSq7xJYwKCp7kJYXupkBTPhxSrqiZxbgfS9mbsQlH/zcR/KvQpYquzXndiaRellNci+UdXJSge1ekyDylzMUtRuk9BGMongHglATkqolmxqdRFEhaVpGLIHAJwCAEqZUSrAoQlVyBEqEIAEIQgAQhCABCEhUMBCkogoWT3JGkJKJya5YNW1LIKVyXne0dubPb6MeHMjjawkGox4nlwqOloW6tliE3kPxYCHBwDi3EHCmElprTflwG6oXmT7BHFeM8ULQ1jSwBudB9HESM+cntTWGV5JlKnwmvs7fJGe7ghQNqBQdGn90LoWFrmfu+b/9SzA5gPf1ExyAd5C9OeRipUVIrTfQUqacMx2ryC8pnQ2qKRtMQlbhBrTE5wpWnMRXrXqlhsRjBc8h8ryS94BFczhaASSGtBoBXid5SWKWpvSehdQkCVIs1FCcEwJ7VtSd2QxUqEJgqCEIQAIQhAAhCEACEIQAJClSFQ9gGoQUVWDJG1QUpTaLNvUkVpXlTp8V5Wp2n0xZ1NwMJz6NV6o0ZryaSP8AH7WP9557SSm8L8RnV+E1TKEeChUYXEtGfsQn7C+hwr/j+nhdn+WiBrpk9o3b81649eP7UyEYXClQ9jtN2IGo7F65Kc0hjHZjNLYdVBKQBKUg72NBGEqRqiopWq9B62Bj0JEqdKAhCEACEIQAIQhAAhCEAIhKkUMBpKYnlNI6OxLTRZDXHxqka/mTvGiaD0Jf5rliRq8olBF42s8JXdGYBC9WjXlV4PHzlamnQyd+Bh6z8V0cN8S/JjV2NFDEC0HmCFYidkKcBwQnhYw22bqAjn482S9hc5eM7Yuq0mmdBp1+5ewR+a3na3fzBIY3wM0diYFBckb44ocEk3obChSBRBqkU0dyGSBKmhOTqKAhCFIAhCEACEIQAIQhAAkKVNKrIBCmlOKaUvNFkMJTMWfH2KWiifqlHF3LomiXkspBvO1PO6Vw6wA34L1phzXj88BbeFqrvtEp5qHC8dxXTwu6/JjV2No73D2BCIWjCKncEqeMTz/aetchUE069aU6l6tDan42MkjMZLaA1Dmue0Zta5vMCfKDSQNMjTynaaWh0Boe+lV7DaBiIBAyo4Hgc8x1EjrKRxm5tR2JHkjPx2JzXVVeR9MterNSRFI31sb20uTUT2hMCkC1pLUzY6iEBKmioJEqRSAJUiVAAhCEACEIQAJpTk0qs9gEqmOKemlK1LtFkNULyKqYKtKeGaVNIlhrs15dfkhF6Whrj6UZHChhbT2Ldtt7n1EbS1wJaS8Uax2h/Tp+bllqF5re90/JrfIwyPlMjY5cbziccQcHEmlMi09S6WDd5oyrKyNvZW1Y08w/slVWzSUY0V3D2IXRaFrmJ2khq5rR6T4wOlxa1exWrVeVWyIvtVmaM62iCteAkDvYCV6vaDmfBXOxj1GaJVnNTXo/spLM8no7FRlfmaZ04qxZzWhPj4hc5PUccfSdBpUrSo42p7U1S03FWPSpEqaRQEiVIpAEqRKgAQhCABCEIAE0pU0lUm7IBCmFOJUZdRJVWvwXQO51BJ07lMXeKqpOfHjRYKxrBEEVGNDQdNTxO89JNVi9vh+OWZ290Bb6kmX85WulcQderX3rMfhAH0lhedMNoYTSmf0ZHv7E3g5fqIMRH0FmOhAI4DuyQm2YDCKn2fFIu0cw5l3NMl6WZoHml8hPMxjgK9bgF6NaDqsTsY3FeEzvsQkV53vb/QVrrU8U3dfUuRi5eofw8bpFGU5ilPerFnk4inf3+NVSleCTkPHHJSQPNOPA/wDW5c/q1Oi4ek7cL1M1ypWd9RXToVkHwU3B6CM46lgFOUEbujtUgcmIVOTFoehCFsQCEIQAIQhAAhCEACY5OKjJWNWStYlCFNJSuKhe7JJVJWNEhZHAarnTyAdfNVPnnHHuVCa0dFewpdyuNU6Yk0wB5/HD+y5e2MJksQfQVhla/wDUPkO1/Sr1KRzyTqfaFbl+ksdqZqeRlH8Jw+zuV6ErVC9eH6ZxI31AIO4JFyrstv0TK64RxSr05wzubA22PHaq4hISweYcOFuI5OAw1q45V3Lt3nbAK5jfvXE2EbgsckmnKTPNfzWhrW99e1U7yjnnD3RODY2Ghc6ubsjha0a6jM5ZhcLEtynZHVw6UY9TJflvla05t3joXSitoOjs+6qz10XfFPVrLa5soBxMfGCOFW+Vmyu8ddF0Dsvbm0LHwTdDnRO7CCO9Y5DexusRbdGistr46caghX2WhYWWW2w/lLJNlvY3lx/8sRp0hM/xTgHltfHxxtfH/MAhKcd0Q3Tnrc9FjtCstlC89s218J9NvSOC6Nn2ti0x5dSsqtjOVBPZm2DktVmYtpYj9Y3uPcM1aZtHDSuId/uW8cQvLMXQl4O5VLVcht+wn0h2/FSNvaM+kFfPjyVyZ8HSqhc43pH9odyZ87M3Ob6w76FHcRDKlwdSqSq5vzoz7TfWB96a+9GDfn2qksSgVGR0iVG7pXMlvmNurgPG7Jc+faeIb/AS9Sp1F1SkaBxyVK0SmnxWbtO10VaY2t6SFQl2vs+nKNcToG5nqpvWLV9jaFNR3Z3ppaHUdRVGWcCtPcNe+vxXKN4zSGkNktLyd5ic1vrSYW96jvRlqiYHT8lZ2nRrnB8hO/CyMEHXWtBXVRky3sb50FodJ9ryzJFeffuNOK6twTcpyjPtMI7RTTrWIs91W2RmNvJuNfMza9zOZxOGvNWnOu7sleGCRxlcIw0Evx0bhDdcROlM+hTCLjJPwROXVFr6GcuiphZlWgp2GnuQq09qAfJyB5SIySFjmkgFjnuIoDnlWnUhd+NV9K0OK4ammuWYsuuLnfKeP1jt66bYxFYmue+oc0Pw0bh+kplU0pmfOJA6AlhuDDC2AWlpY2uGseebi45gjiVbdYJOTZGLXGGta1orDU0aABni5lypats6STSSML/hpkUjLR8px5k1s78RZroc+UA3tyqKgcDs7qvJ72VFHFrsJLT5JIzqOYihHTzKodnKPbIZ43ljmO/J0JGJuVa79OtdGKMOt0wD3RtMbahuGlQ6jcnNPE5qHd7slS6fB0Ir1c3JwKtC927/AGb0+O7hQAuL+dwbX+EAJXXeFK615KOVN7ogfNZ31D42O41YHV7QqZuK7n1HyaD92G+wBdE3W1RPugK3XU4ItT5ObJsbd7s+Sp+jJI32OUP+BLFWo5Uftn+81XaZdmEZOKG3cRv4+KqvU/MQ08SOJJsLYz6czeiY+/xmo27BWcVAntFD/uN/oXdF3/nHtT/kX53T2ouvMQv9xnhsHFutNpH67P6VI3YSImptNpP7QDn1DVoPkmXnHhr44JnyE7ncfHeo6o+0i/3HGbsNZxrLaD0y7uFQKoGwdirU8qf27/c5dkXcePjNN+bjud2lT1W+UNPccxux1gGRYT0yyHuxKRmzl3N+oiO/MYv5lfN2nj43qI3S7iP77kdcvESbQ8yGQ3fYWGrIIQeIjFe2itstsTR5DWjKuQp7FX+ZvzvHOpG3aAKV4dyq6lRfQtalyUbZtOGhxwy0bWpEUh3aA4ab9SQOdYK99mprT+MvleZpTRkIb5LWagY8VQ1o1NMyedbjaOy8nZ3uxVqYm9TpWA9xXLv65uXdDG4mFjGPcHOwyB5JjyDQcqUqa01FK50i873B9OyLFwWR0TWxPwvqDXqoHAjh5Q7eZQ26zxxW9jWMa1ro2OLQ0YRnI3JtKDzB2qO7bv5BxLLTDXSph3cKhwVqaxulmE3LwlzWtb+TdSjS4jLHxeVnbSyZolLqu0Yfax0Ztk3JsAaHYaN8kYmgNfkMvODkq679g6lznWoFznOe48mM3OJcd/EoTSrLkWyZcFaxXzPLJyTLMS/CXYcTWmgoHHM0yqNFZtc9qZTHZiypoCZGEV3Dz6Cu6u/JOvS63Y+VjJZIw1a7eDx+I0OaoWm/pnYhKwjQVjFYy0Ur5NSQSTnn2K9bDOGyuTSxHVu7HQuSac2ljZWckwHlHVeymFnlN0O92EdZ4K+22nlnyfawtz4Crj/OOxeeWqwtnIrLBEK+k9rSK/mNqfZ0rQXZNZLPGIxanPYN1DIA45ktwMyz3V370tOn6bR3NoVLyvJm0dfZpwyyz3+Pckdfxrvr2aeO5ZC0bUWcU5KGeYjjSNvbmdw3KuzaycEFlgjaDoXuc/2AcFWOGrPwTKvRRvRfjtD0GvMn/O0h3EjoPtWHO0tvIyhs7Cf9t9f4pKcdVA++7zOkwbXhC004ZkLVYKuzJ4mlwegG9JR6J7N/jwE116S1phdv9Hs8c686+VXk4+VapB0YWa7hRvjJRSxW5wP41OP2h9xFFbsau1yndU+D0j5wlI0O7dTfxorAtMw9Eu03ZeNF5XFd9t/1U5P/ALX07cWqjtdx2s5maQ8xe/8Aq8cFPYVPLI7qHB6v8rl+wRru6VJFb30zaezo3LyCKwW1uk87eiZ47j1K4y1Xg0gC0Wjf6VfaTUIeAn4Yd1Dg9WbeT6aOBrTTfvTDerh6J46HxkvMZLwvJutrk19JsZ5jU0ySx37eejZ8fGsLHcd5brmqvB1eSe4p8HpUt+EAE7+rn+KjN/c/Ejx1grz2XaW8mkV5N3GsLchurTDrlvTWbU3gTR0FlPPyJA048oFWWErclo16XB6D8/ngDX+wqE359NBu7N+ixI2ktmhscBpQikb29GfKprtpLUP8nZzSnmvkru4krHta5oq9Hg0t9WyaaJ0UUTpHvLDQFrWsDXMfUlxFT5NAAqtqvEWizNMUjRLETWJz2hxyo5tC4UdlXpbTflxm7V4c5bI9h+1HICOmjwM8hvzXFv8AdYrRJysZkilrV7XQuc13OQ2tHc+/pzV40pbTX9hKrF6xZfsN6zSuwxxTOdSpAoAOsmitW29JbO5jZo3Rlwq0ENqQDQmoJG+ipWbapsTQ1sbnYfNLHOhzOlcq003FR2CKS0ycpaHPe7NrMflUbUkCpGmZWlPDqT1Vis8Q47O52I7ymcMTYZCDoQDTuKVaiy2ZwY0AkAAUAOVO1CY/58fqZd3I7PItOrQd+gTDYIjWsUZ/UHwQhO3dhSwjbpg15CL9234Kf5os/wBxD+7b8EIVLsmw4XRBX8hF+7b8FZjsEQ0jjH6g+CEIuybIRt2w1ryUdTqcDfgpRYYvu2eqPgkQouybIeLBF91H6g+CU3fEfqo/UHwQhHUy1kKLBENI4/UHwWR/CA0RtjweRVslcPk6BtNOkpUITdyGkeP/AIPr1nklnEk0rwMFA6RzqflNKlfQN0WRjoIiWMJMbCSWg1q0VqhCLuwNK5Z+bIfuYvUb8E75BF91H6g+CEKLsmyHCxR1rybK/oj4J3yZn2G+qEIRdhZDPkMX3bPVHwS/I4/u2eqPghCLk2G/N8X3UfqN+CYbrgP1MX7tvwQhQArbshGkMQ6GN+Cf8hj+7Z6o+CEIAk5Fv2R2BCEKbgf/2Q=="/>
          <p:cNvSpPr>
            <a:spLocks noChangeAspect="1" noChangeArrowheads="1"/>
          </p:cNvSpPr>
          <p:nvPr/>
        </p:nvSpPr>
        <p:spPr bwMode="auto">
          <a:xfrm>
            <a:off x="1679575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endParaRPr lang="en-US" altLang="en-US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41992" name="AutoShape 4" descr="data:image/jpeg;base64,/9j/4AAQSkZJRgABAQAAAQABAAD/2wCEAAkGBxQTEhQUExQVFBUXFhQUGBgYFxwVFxwUFxgWFxQXGBcYHSggHRolHhQWITEhJSkrLi4uFx8zODMsNygtLisBCgoKDg0OGxAQGzQlHyQ0LCwsLDQ1LSwsLCwsLCwsLCwsLCwsLCwsLCwsLCwsLCwsLCwsLCwsLCwsLCwsLCwsLP/AABEIAQIAwwMBIgACEQEDEQH/xAAcAAABBQEBAQAAAAAAAAAAAAAAAQIDBAYFBwj/xABKEAABAwEFAwcHBgwGAwEAAAABAAIDEQQFEiExBkFRE2FxgZGh8CIyQpKxwdEUFSNDUlMHJDNicoKDk6Ky0uEWRFRjwvE0c6Ml/8QAGgEAAgMBAQAAAAAAAAAAAAAAAAQBAgMFBv/EAC0RAAIBAgUDAgUFAQAAAAAAAAABAgMRBBMhMVESFEEiUjJCYWKBI5GxwfAV/9oADAMBAAIRAxEAPwDrXptTaGHCySRz/sgmtOfgOdcC2bT3ifr5G03NJr2+8rZXbs7yTXVls5c4nE84iTwGoyAyp1pXbKtcSTLC6oFG+WGjnydU9aWliJOWmwxHDpLXc49wX6LR5DrxtkMg9BxY6vEtdgz6Dmu867rQ78lerzXdIzPtY4HuXLdslERJG2JrpmMxCVmKjSa4C5xdk8Ec9adK1dz3SJYIpKkFzGP7QDn2qjq1L+gMuHzaHD+QXq05WqKQZ/WuaexzSFXtPzu30JX87JWOB6sQIWx+ZHDR3tT/AJtkGju+qssRXW8SroUntIwpvC8waGG2dIqfYSj5/trT5cVsA54pAO0NW/is0w9P2Kdscu8jxotFiqnsM3QivmPNH7Xytze60M4Yg4DvA71BHt0f9Q7rcfYvVAyTfTtSGzuOuE9Iqp7mfsIyl7jzSLbzIfTH1v6lJNtu7Tlmj9pXryXo4sh4M9VNmu5rtY4ndLAfaFbuZ+z/AH7lXS+p5k7bGX78nfq4JY9tZNOVPW46dQXoLtnoDkbPZz+yZ8EN2egH+Ws1P/Uz+nxVHdz9n+/cMle48/fto8fWud+i85fw14dqpnbWSpAlfXf5bhTmoXL0z5gh/wBNZv3TPgrUNgDfNZG0jSjQPYFbu5+IfwRkfceZRbU2pw8ltof+iXur6tVZjvK8XnyYLXpvxxivD6QtXozo5eIUDrLMdXdSyli6viBpHDx8yMWx96nSGUdMzB7Zapklkvd3piMc9op7C5bQXa86uQ66DXzslTuMQ/lL5FLzIxTrst7RWa8Qz9B0kzupoAqehUr7vaKBmH5ZbZpnDyRjfC1o+0Rv6Kr0B91sja57s8LXOJpnQCuXYsjemx1kkdyjy91qkFcPKYWjycz5uUbQKVHMNSozKl/WT0U18Opm7ktM0lTJbLUKakTEUGueLJW7Vedos8uA2p0zTTC9r3UqdGvBJwvyJpvGamj2KtMTgYJY6bw9+IdIowU71pPkszrO6CSCJ7HNwnDLTPUOaOT84GhHOqxrSjLXYvOjGUdFZlez33VoxSOrTPM/FC4cNw21rQ0tjJA1x6/wITvc0xbJqFL5xtAcGGCbFnlhJOWZ0GalF9WgAg2ef92ezRdS93PE0Tz+LymShAdyrRUElhNGgtd5p6V0rZHCxxllbysThmA53k0r5XJ4g1w0Byrv5lzUo2HnOS2OXcN9SF8jnsdGBE6uNuGpa5lBnwxO7Vo9h76xWdkToLRGY2gYnxEMIPm4HbxQhYo2yzTukihBZI8+Y2IsDYWk4iXAU0rvzOELXNvR4aGhpyFOYAaeOZRmZeyIcMw2PKJDIspZZ53VyOtfgFOZ5iaUooeKnYr231NHy3iiTllnAZtTQde5Ry22nnTwt6XgdWvMqPEVQyI8mn5fnCaLRzrJvv6BuRtdmG78q34qH/Edmrh+VwdTq+zsRm1mRlR5Npy6DP0LEv2osrf8y07vJY91D+q1R/4ssx0mkd0Qy8/Fqtm1QyY8m65fnCDOOIWBftfZB6c276l49oCBthY/vZhvzhf7mqc2qGVDk3pn5wlbOOIWCG1dky/GDnxifT+VSSbRWUj/AMpo6Wvp3jTL2qqq1k9icmHJuflA4hBtAWDF+2Ygfjtn/eBuXX4zVmK84nZRzwO44Zmnuqh163BORT9xsRawTRL8qbxCyrcdKUJ35Go6aqtLM4CpDhSmmYPEZKvd1FuXWFg9mdjaW8JBA7yWNaaNcS6rsLiG5ACm/WvUuBtJe7mxWctDicT20aC7ySATkN2Q7kW2RsjHMe80c0gngdK8xGRHQuVHERCz6T6Rjqua17WvDaHGKE1wnySCAdxQqsqjuyXSVNWEjvmc6Wefqifz/m9KfHtDJiLOSnLxSreSdUVFRlSu8dq1OycsTnPkYDRzGBznlznOeHP9J5JNAerLRRzYTeLnjRrIsX6WZ/lwrRxilcopzvYyLtsGAkEkEEggg1BGoOSFTsUWNgeAPLLn7vScT70JpYRNXuY91I1G09hMgdQVLg14I1BoC1w5wc+pY+8rbOAWOYC7XED5NdxodOgVXotijx2WzP38jGCfzmtAPXVpXCvaxeV2cNObxVIzfRNp7DcPXFNGGslkc12Pyy8ijiJnRtpUVaAxgdhyHpVyC7cFttQGGERwg744yXnnLpC6p58iurFdNc9cxzjvXasl1VA8nhpl1c4Q60nsWVGMVdszAu62Sefap+gPLO5lE+PYjlDVzpXH85xcejyiV6FYLtA9Gi6TYQFeMKj1bMZ1IJ2SMBZPwdxnzhl+dQ+5dizbB2Zo8wdQA9gWsaE5MQoprUXlWl4OCzZOzD6pp6a+zRWo7gs4+pj9RvwXUSUVsqK2RXMk/JQFywVryMfqhSNuuEfVs9UK6kV8uK8Edb5KvzfF9hvYmOuyM+gOyvuV1CHTTI6mc11yw/YAPvUL9noD9W3s+C7CSizlRi/BZVJLyZ+0bLQOGcbTu0C5Nt2GgcCOTb0Uy6hu6ltiE1zVhPD22LqtI8qm2GYw/Rl0dNMDi3ryNVDJdttjqYrZIeAeBJp+mCvU5rOHaiq5Vru0ZmnOaivTolpOpHcahUpy0asefPvi2s/KMgnbvq0xu4ecDz8FRve1We0NBkgns9ob5rmtbK078JIoS3eMsqrZ2+7wToOrPvqqM92jKlKaaVPflruVoVbeC0qaezM/cN6T0wR8q125x5NozpSrXseSOYAdIWpks74LFaHvcXSmJ7nPIFXPc2laDQVpQbhQJ93XeKjI9gHX/dWdrmYbFIB6boo+oyNJ7gVeHqexlU9KdzPXfDhijANBgb7Ahdeyx+Q3QZDh8Ei76grHKudXZmFpsUDw0AlpcSN+ZzNFHaIs869nsPen7ESE3dBxHKM9WR49inmHV15dnUuDil6zq4eWhWghBOa7FkhoMlUssfHPr9o3Lp2Zg0+CwpqzL1plmJSJjFIunT1QgxUJEoW6KipEqFawCUSoQosAJKJUIsAlElE5IQoaAEiVIoYDHBRyMqFMmkJacEy6djhW2z8Mh2dyqS2cc/eu3a41SnhqKCop43JFws2Owndale7wACToN4BdlvrT27s1S28Z+LQ0INbRG7pGCSnSMwurYDRx6Mu7PpCxe2lyRRW2zyxNwOmEpdStC5hYchurj3Zb03hop2MMQ7F7lhl0DfzISCIUGY0CF3DmnT/B6/FY5G/YnlHUaP8A+SvOOeZ9/bwXC/BlNR1sh4PZKOFHAtP8gWhtTCDv8dC4eKhaR0sPIdCKePhqr0Th48VVSytyOXuVxjaJVxZebuWYypVWYaf9KwCncPK6FpIclSJU2igIQhSAIQhAAhCEACEIQAJClSKGA1NcnkppWFRaFkQy6KhISCui9U5fAokpRN6bIbMzOtFn9u4/pLIeAtHfyR48y0cXFcDbk52TTzpRX9VvwTOGVmvx/JWu9BgiCEyN9AP7IXYsxC6OBsTbBFeeA6TMez9YeW3+Rw616Db4XVBqBvp3EhefXBdUU14hkzQ8BkjgCTTECCCaa0qeZb+W7omvD2MDXAFtWigI4EDI9Oveubi0mxug2rE9kYaCp9vxVvAooOCnCSsaSeohCdG7clokI4LSCs7lCVOTA5OBTsWigqRKkViBUJEqABCEIAEIQgASJUIAjKE4pKJeSJI3BVZW+P8AtW3KERpaSvsawdiFooFl/wAID6PsTeJmPYGD/kteY/HOsZt+ytosldGxzHrLov6T2JnDp9S/BSq7xJYwKCp7kJYXupkBTPhxSrqiZxbgfS9mbsQlH/zcR/KvQpYquzXndiaRellNci+UdXJSge1ekyDylzMUtRuk9BGMongHglATkqolmxqdRFEhaVpGLIHAJwCAEqZUSrAoQlVyBEqEIAEIQgAQhCABCEhUMBCkogoWT3JGkJKJya5YNW1LIKVyXne0dubPb6MeHMjjawkGox4nlwqOloW6tliE3kPxYCHBwDi3EHCmElprTflwG6oXmT7BHFeM8ULQ1jSwBudB9HESM+cntTWGV5JlKnwmvs7fJGe7ghQNqBQdGn90LoWFrmfu+b/9SzA5gPf1ExyAd5C9OeRipUVIrTfQUqacMx2ryC8pnQ2qKRtMQlbhBrTE5wpWnMRXrXqlhsRjBc8h8ryS94BFczhaASSGtBoBXid5SWKWpvSehdQkCVIs1FCcEwJ7VtSd2QxUqEJgqCEIQAIQhAAhCEACEIQAJClSFQ9gGoQUVWDJG1QUpTaLNvUkVpXlTp8V5Wp2n0xZ1NwMJz6NV6o0ZryaSP8AH7WP9557SSm8L8RnV+E1TKEeChUYXEtGfsQn7C+hwr/j+nhdn+WiBrpk9o3b81649eP7UyEYXClQ9jtN2IGo7F65Kc0hjHZjNLYdVBKQBKUg72NBGEqRqiopWq9B62Bj0JEqdKAhCEACEIQAIQhAAhCEAIhKkUMBpKYnlNI6OxLTRZDXHxqka/mTvGiaD0Jf5rliRq8olBF42s8JXdGYBC9WjXlV4PHzlamnQyd+Bh6z8V0cN8S/JjV2NFDEC0HmCFYidkKcBwQnhYw22bqAjn482S9hc5eM7Yuq0mmdBp1+5ewR+a3na3fzBIY3wM0diYFBckb44ocEk3obChSBRBqkU0dyGSBKmhOTqKAhCFIAhCEACEIQAIQhAAkKVNKrIBCmlOKaUvNFkMJTMWfH2KWiifqlHF3LomiXkspBvO1PO6Vw6wA34L1phzXj88BbeFqrvtEp5qHC8dxXTwu6/JjV2No73D2BCIWjCKncEqeMTz/aetchUE069aU6l6tDan42MkjMZLaA1Dmue0Zta5vMCfKDSQNMjTynaaWh0Boe+lV7DaBiIBAyo4Hgc8x1EjrKRxm5tR2JHkjPx2JzXVVeR9MterNSRFI31sb20uTUT2hMCkC1pLUzY6iEBKmioJEqRSAJUiVAAhCEACEIQAJpTk0qs9gEqmOKemlK1LtFkNULyKqYKtKeGaVNIlhrs15dfkhF6Whrj6UZHChhbT2Ldtt7n1EbS1wJaS8Uax2h/Tp+bllqF5re90/JrfIwyPlMjY5cbziccQcHEmlMi09S6WDd5oyrKyNvZW1Y08w/slVWzSUY0V3D2IXRaFrmJ2khq5rR6T4wOlxa1exWrVeVWyIvtVmaM62iCteAkDvYCV6vaDmfBXOxj1GaJVnNTXo/spLM8no7FRlfmaZ04qxZzWhPj4hc5PUccfSdBpUrSo42p7U1S03FWPSpEqaRQEiVIpAEqRKgAQhCABCEIAE0pU0lUm7IBCmFOJUZdRJVWvwXQO51BJ07lMXeKqpOfHjRYKxrBEEVGNDQdNTxO89JNVi9vh+OWZ290Bb6kmX85WulcQderX3rMfhAH0lhedMNoYTSmf0ZHv7E3g5fqIMRH0FmOhAI4DuyQm2YDCKn2fFIu0cw5l3NMl6WZoHml8hPMxjgK9bgF6NaDqsTsY3FeEzvsQkV53vb/QVrrU8U3dfUuRi5eofw8bpFGU5ilPerFnk4inf3+NVSleCTkPHHJSQPNOPA/wDW5c/q1Oi4ek7cL1M1ypWd9RXToVkHwU3B6CM46lgFOUEbujtUgcmIVOTFoehCFsQCEIQAIQhAAhCEACY5OKjJWNWStYlCFNJSuKhe7JJVJWNEhZHAarnTyAdfNVPnnHHuVCa0dFewpdyuNU6Yk0wB5/HD+y5e2MJksQfQVhla/wDUPkO1/Sr1KRzyTqfaFbl+ksdqZqeRlH8Jw+zuV6ErVC9eH6ZxI31AIO4JFyrstv0TK64RxSr05wzubA22PHaq4hISweYcOFuI5OAw1q45V3Lt3nbAK5jfvXE2EbgsckmnKTPNfzWhrW99e1U7yjnnD3RODY2Ghc6ubsjha0a6jM5ZhcLEtynZHVw6UY9TJflvla05t3joXSitoOjs+6qz10XfFPVrLa5soBxMfGCOFW+Vmyu8ddF0Dsvbm0LHwTdDnRO7CCO9Y5DexusRbdGistr46caghX2WhYWWW2w/lLJNlvY3lx/8sRp0hM/xTgHltfHxxtfH/MAhKcd0Q3Tnrc9FjtCstlC89s218J9NvSOC6Nn2ti0x5dSsqtjOVBPZm2DktVmYtpYj9Y3uPcM1aZtHDSuId/uW8cQvLMXQl4O5VLVcht+wn0h2/FSNvaM+kFfPjyVyZ8HSqhc43pH9odyZ87M3Ob6w76FHcRDKlwdSqSq5vzoz7TfWB96a+9GDfn2qksSgVGR0iVG7pXMlvmNurgPG7Jc+faeIb/AS9Sp1F1SkaBxyVK0SmnxWbtO10VaY2t6SFQl2vs+nKNcToG5nqpvWLV9jaFNR3Z3ppaHUdRVGWcCtPcNe+vxXKN4zSGkNktLyd5ic1vrSYW96jvRlqiYHT8lZ2nRrnB8hO/CyMEHXWtBXVRky3sb50FodJ9ryzJFeffuNOK6twTcpyjPtMI7RTTrWIs91W2RmNvJuNfMza9zOZxOGvNWnOu7sleGCRxlcIw0Evx0bhDdcROlM+hTCLjJPwROXVFr6GcuiphZlWgp2GnuQq09qAfJyB5SIySFjmkgFjnuIoDnlWnUhd+NV9K0OK4ammuWYsuuLnfKeP1jt66bYxFYmue+oc0Pw0bh+kplU0pmfOJA6AlhuDDC2AWlpY2uGseebi45gjiVbdYJOTZGLXGGta1orDU0aABni5lypats6STSSML/hpkUjLR8px5k1s78RZroc+UA3tyqKgcDs7qvJ72VFHFrsJLT5JIzqOYihHTzKodnKPbIZ43ljmO/J0JGJuVa79OtdGKMOt0wD3RtMbahuGlQ6jcnNPE5qHd7slS6fB0Ir1c3JwKtC927/AGb0+O7hQAuL+dwbX+EAJXXeFK615KOVN7ogfNZ31D42O41YHV7QqZuK7n1HyaD92G+wBdE3W1RPugK3XU4ItT5ObJsbd7s+Sp+jJI32OUP+BLFWo5Uftn+81XaZdmEZOKG3cRv4+KqvU/MQ08SOJJsLYz6czeiY+/xmo27BWcVAntFD/uN/oXdF3/nHtT/kX53T2ouvMQv9xnhsHFutNpH67P6VI3YSImptNpP7QDn1DVoPkmXnHhr44JnyE7ncfHeo6o+0i/3HGbsNZxrLaD0y7uFQKoGwdirU8qf27/c5dkXcePjNN+bjud2lT1W+UNPccxux1gGRYT0yyHuxKRmzl3N+oiO/MYv5lfN2nj43qI3S7iP77kdcvESbQ8yGQ3fYWGrIIQeIjFe2itstsTR5DWjKuQp7FX+ZvzvHOpG3aAKV4dyq6lRfQtalyUbZtOGhxwy0bWpEUh3aA4ab9SQOdYK99mprT+MvleZpTRkIb5LWagY8VQ1o1NMyedbjaOy8nZ3uxVqYm9TpWA9xXLv65uXdDG4mFjGPcHOwyB5JjyDQcqUqa01FK50i873B9OyLFwWR0TWxPwvqDXqoHAjh5Q7eZQ26zxxW9jWMa1ro2OLQ0YRnI3JtKDzB2qO7bv5BxLLTDXSph3cKhwVqaxulmE3LwlzWtb+TdSjS4jLHxeVnbSyZolLqu0Yfax0Ztk3JsAaHYaN8kYmgNfkMvODkq679g6lznWoFznOe48mM3OJcd/EoTSrLkWyZcFaxXzPLJyTLMS/CXYcTWmgoHHM0yqNFZtc9qZTHZiypoCZGEV3Dz6Cu6u/JOvS63Y+VjJZIw1a7eDx+I0OaoWm/pnYhKwjQVjFYy0Ur5NSQSTnn2K9bDOGyuTSxHVu7HQuSac2ljZWckwHlHVeymFnlN0O92EdZ4K+22nlnyfawtz4Crj/OOxeeWqwtnIrLBEK+k9rSK/mNqfZ0rQXZNZLPGIxanPYN1DIA45ktwMyz3V370tOn6bR3NoVLyvJm0dfZpwyyz3+Pckdfxrvr2aeO5ZC0bUWcU5KGeYjjSNvbmdw3KuzaycEFlgjaDoXuc/2AcFWOGrPwTKvRRvRfjtD0GvMn/O0h3EjoPtWHO0tvIyhs7Cf9t9f4pKcdVA++7zOkwbXhC004ZkLVYKuzJ4mlwegG9JR6J7N/jwE116S1phdv9Hs8c686+VXk4+VapB0YWa7hRvjJRSxW5wP41OP2h9xFFbsau1yndU+D0j5wlI0O7dTfxorAtMw9Eu03ZeNF5XFd9t/1U5P/ALX07cWqjtdx2s5maQ8xe/8Aq8cFPYVPLI7qHB6v8rl+wRru6VJFb30zaezo3LyCKwW1uk87eiZ47j1K4y1Xg0gC0Wjf6VfaTUIeAn4Yd1Dg9WbeT6aOBrTTfvTDerh6J46HxkvMZLwvJutrk19JsZ5jU0ySx37eejZ8fGsLHcd5brmqvB1eSe4p8HpUt+EAE7+rn+KjN/c/Ejx1grz2XaW8mkV5N3GsLchurTDrlvTWbU3gTR0FlPPyJA048oFWWErclo16XB6D8/ngDX+wqE359NBu7N+ixI2ktmhscBpQikb29GfKprtpLUP8nZzSnmvkru4krHta5oq9Hg0t9WyaaJ0UUTpHvLDQFrWsDXMfUlxFT5NAAqtqvEWizNMUjRLETWJz2hxyo5tC4UdlXpbTflxm7V4c5bI9h+1HICOmjwM8hvzXFv8AdYrRJysZkilrV7XQuc13OQ2tHc+/pzV40pbTX9hKrF6xZfsN6zSuwxxTOdSpAoAOsmitW29JbO5jZo3Rlwq0ENqQDQmoJG+ipWbapsTQ1sbnYfNLHOhzOlcq003FR2CKS0ycpaHPe7NrMflUbUkCpGmZWlPDqT1Vis8Q47O52I7ymcMTYZCDoQDTuKVaiy2ZwY0AkAAUAOVO1CY/58fqZd3I7PItOrQd+gTDYIjWsUZ/UHwQhO3dhSwjbpg15CL9234Kf5os/wBxD+7b8EIVLsmw4XRBX8hF+7b8FZjsEQ0jjH6g+CEIuybIRt2w1ryUdTqcDfgpRYYvu2eqPgkQouybIeLBF91H6g+CU3fEfqo/UHwQhHUy1kKLBENI4/UHwWR/CA0RtjweRVslcPk6BtNOkpUITdyGkeP/AIPr1nklnEk0rwMFA6RzqflNKlfQN0WRjoIiWMJMbCSWg1q0VqhCLuwNK5Z+bIfuYvUb8E75BF91H6g+CEKLsmyHCxR1rybK/oj4J3yZn2G+qEIRdhZDPkMX3bPVHwS/I4/u2eqPghCLk2G/N8X3UfqN+CYbrgP1MX7tvwQhQArbshGkMQ6GN+Cf8hj+7Z6o+CEIAk5Fv2R2BCEKbgf/2Q=="/>
          <p:cNvSpPr>
            <a:spLocks noChangeAspect="1" noChangeArrowheads="1"/>
          </p:cNvSpPr>
          <p:nvPr/>
        </p:nvSpPr>
        <p:spPr bwMode="auto">
          <a:xfrm>
            <a:off x="1679575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endParaRPr lang="en-US" altLang="en-US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9227" name="Rectangle 11"/>
          <p:cNvSpPr>
            <a:spLocks noChangeArrowheads="1"/>
          </p:cNvSpPr>
          <p:nvPr/>
        </p:nvSpPr>
        <p:spPr bwMode="auto">
          <a:xfrm>
            <a:off x="0" y="68263"/>
            <a:ext cx="12192000" cy="6789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 marL="457200" indent="-4572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zh-TW" altLang="en-US" sz="3200" b="1">
                <a:solidFill>
                  <a:schemeClr val="bg1"/>
                </a:solidFill>
                <a:latin typeface="PMingLiU" pitchFamily="18" charset="-120"/>
              </a:rPr>
              <a:t>主耶穌基督</a:t>
            </a:r>
            <a:endParaRPr lang="en-US" altLang="zh-TW" sz="3200" b="1">
              <a:solidFill>
                <a:schemeClr val="bg1"/>
              </a:solidFill>
              <a:latin typeface="PMingLiU" pitchFamily="18" charset="-12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zh-TW" altLang="en-US" sz="3200" b="1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可</a:t>
            </a:r>
            <a:r>
              <a:rPr lang="en-US" altLang="zh-TW" sz="3200" b="1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14:36 </a:t>
            </a:r>
            <a:r>
              <a:rPr lang="zh-TW" altLang="en-US" sz="3200" b="1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他說：「阿爸！父啊！在你凡事都能；求你將這杯撤去。然而，不要從我的意思，只要從你的意思。」</a:t>
            </a:r>
            <a:endParaRPr lang="en-US" altLang="zh-TW" sz="3200" b="1">
              <a:solidFill>
                <a:srgbClr val="FFFF0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zh-TW" sz="1100" b="1">
              <a:solidFill>
                <a:schemeClr val="bg1"/>
              </a:solidFill>
              <a:latin typeface="PMingLiU" pitchFamily="18" charset="-12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zh-TW" sz="1100" b="1">
              <a:solidFill>
                <a:schemeClr val="bg1"/>
              </a:solidFill>
              <a:latin typeface="PMingLiU" pitchFamily="18" charset="-120"/>
            </a:endParaRP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zh-TW" altLang="en-US" sz="3400" b="1">
                <a:solidFill>
                  <a:schemeClr val="bg1"/>
                </a:solidFill>
                <a:latin typeface="PMingLiU" pitchFamily="18" charset="-120"/>
              </a:rPr>
              <a:t>保羅：不要讓世界同化，思考模式、心思意念被聖靈調整</a:t>
            </a:r>
            <a:endParaRPr lang="en-US" altLang="zh-TW" sz="3400" b="1">
              <a:solidFill>
                <a:schemeClr val="bg1"/>
              </a:solidFill>
              <a:latin typeface="PMingLiU" pitchFamily="18" charset="-12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zh-TW" altLang="en-US" sz="3400" b="1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羅</a:t>
            </a:r>
            <a:r>
              <a:rPr lang="en-US" altLang="zh-TW" sz="3400" b="1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12:2 </a:t>
            </a:r>
            <a:r>
              <a:rPr lang="zh-TW" altLang="en-US" sz="3400" b="1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不要效法這個世界，只要心意更新而變化，叫你們察驗何為　神的善良、純全、可喜悅的旨意。</a:t>
            </a:r>
            <a:endParaRPr lang="en-US" altLang="zh-TW" sz="3400" b="1">
              <a:solidFill>
                <a:srgbClr val="FFFF0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zh-TW" sz="1000" b="1">
              <a:solidFill>
                <a:srgbClr val="FFFF0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zh-TW" sz="1000" b="1">
              <a:solidFill>
                <a:srgbClr val="FFFF0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TW" sz="3200" b="1">
                <a:solidFill>
                  <a:schemeClr val="bg1"/>
                </a:solidFill>
                <a:latin typeface="PMingLiU" pitchFamily="18" charset="-120"/>
              </a:rPr>
              <a:t>* </a:t>
            </a:r>
            <a:r>
              <a:rPr lang="zh-TW" altLang="en-US" sz="3200" b="1">
                <a:solidFill>
                  <a:schemeClr val="bg1"/>
                </a:solidFill>
                <a:latin typeface="PMingLiU" pitchFamily="18" charset="-120"/>
              </a:rPr>
              <a:t>簡單一點就是 </a:t>
            </a:r>
            <a:r>
              <a:rPr lang="en-US" altLang="zh-TW" sz="3200" b="1">
                <a:solidFill>
                  <a:schemeClr val="bg1"/>
                </a:solidFill>
                <a:latin typeface="PMingLiU" pitchFamily="18" charset="-120"/>
              </a:rPr>
              <a:t>-</a:t>
            </a:r>
            <a:r>
              <a:rPr lang="zh-TW" altLang="en-US" sz="3200" b="1">
                <a:solidFill>
                  <a:schemeClr val="bg1"/>
                </a:solidFill>
                <a:latin typeface="PMingLiU" pitchFamily="18" charset="-120"/>
              </a:rPr>
              <a:t> 以耶穌基督的心為心 </a:t>
            </a:r>
            <a:r>
              <a:rPr lang="en-US" altLang="zh-TW" sz="3200" b="1">
                <a:solidFill>
                  <a:schemeClr val="bg1"/>
                </a:solidFill>
                <a:latin typeface="PMingLiU" pitchFamily="18" charset="-120"/>
              </a:rPr>
              <a:t>(</a:t>
            </a:r>
            <a:r>
              <a:rPr lang="zh-TW" altLang="en-US" sz="3200" b="1">
                <a:solidFill>
                  <a:schemeClr val="bg1"/>
                </a:solidFill>
                <a:latin typeface="PMingLiU" pitchFamily="18" charset="-120"/>
              </a:rPr>
              <a:t>腓 </a:t>
            </a:r>
            <a:r>
              <a:rPr lang="en-US" altLang="zh-TW" sz="3200" b="1">
                <a:solidFill>
                  <a:schemeClr val="bg1"/>
                </a:solidFill>
                <a:latin typeface="PMingLiU" pitchFamily="18" charset="-120"/>
              </a:rPr>
              <a:t>2:6)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zh-TW" altLang="en-US" sz="3200" b="1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腓</a:t>
            </a:r>
            <a:r>
              <a:rPr lang="en-US" altLang="zh-TW" sz="3200" b="1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2:5 </a:t>
            </a:r>
            <a:r>
              <a:rPr lang="zh-TW" altLang="en-US" sz="3200" b="1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你們當以基督耶穌的心為心：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zh-TW" sz="1000" b="1">
              <a:solidFill>
                <a:schemeClr val="bg1"/>
              </a:solidFill>
              <a:latin typeface="PMingLiU" pitchFamily="18" charset="-12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zh-TW" altLang="en-US" sz="3200" b="1">
                <a:solidFill>
                  <a:schemeClr val="bg1"/>
                </a:solidFill>
                <a:latin typeface="PMingLiU" pitchFamily="18" charset="-120"/>
              </a:rPr>
              <a:t> </a:t>
            </a:r>
            <a:r>
              <a:rPr lang="en-US" altLang="zh-TW" sz="3200" b="1">
                <a:solidFill>
                  <a:schemeClr val="bg1"/>
                </a:solidFill>
                <a:latin typeface="PMingLiU" pitchFamily="18" charset="-120"/>
              </a:rPr>
              <a:t>- </a:t>
            </a:r>
            <a:r>
              <a:rPr lang="zh-TW" altLang="en-US" sz="3200" b="1">
                <a:solidFill>
                  <a:schemeClr val="bg1"/>
                </a:solidFill>
                <a:latin typeface="PMingLiU" pitchFamily="18" charset="-120"/>
              </a:rPr>
              <a:t>不靠肉體、不靠血統、不靠行為 </a:t>
            </a:r>
            <a:r>
              <a:rPr lang="en-US" altLang="zh-TW" sz="3200" b="1">
                <a:solidFill>
                  <a:schemeClr val="bg1"/>
                </a:solidFill>
                <a:latin typeface="PMingLiU" pitchFamily="18" charset="-120"/>
              </a:rPr>
              <a:t>-- </a:t>
            </a:r>
            <a:r>
              <a:rPr lang="zh-TW" altLang="en-US" sz="3200" b="1">
                <a:solidFill>
                  <a:schemeClr val="bg1"/>
                </a:solidFill>
                <a:latin typeface="PMingLiU" pitchFamily="18" charset="-120"/>
              </a:rPr>
              <a:t>靠著信（信和信靠）　</a:t>
            </a:r>
            <a:endParaRPr lang="en-US" altLang="zh-TW" sz="3200" b="1">
              <a:solidFill>
                <a:schemeClr val="bg1"/>
              </a:solidFill>
              <a:latin typeface="PMingLiU" pitchFamily="18" charset="-12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zh-TW" altLang="en-US" sz="3200" b="1">
                <a:solidFill>
                  <a:schemeClr val="bg1"/>
                </a:solidFill>
                <a:latin typeface="PMingLiU" pitchFamily="18" charset="-120"/>
              </a:rPr>
              <a:t> </a:t>
            </a:r>
            <a:r>
              <a:rPr lang="en-US" altLang="zh-TW" sz="3200" b="1">
                <a:solidFill>
                  <a:schemeClr val="bg1"/>
                </a:solidFill>
                <a:latin typeface="PMingLiU" pitchFamily="18" charset="-120"/>
              </a:rPr>
              <a:t>- </a:t>
            </a:r>
            <a:r>
              <a:rPr lang="zh-TW" altLang="en-US" sz="3200" b="1">
                <a:solidFill>
                  <a:schemeClr val="bg1"/>
                </a:solidFill>
                <a:latin typeface="PMingLiU" pitchFamily="18" charset="-120"/>
              </a:rPr>
              <a:t>謙卑自己、尊主為大　　</a:t>
            </a:r>
            <a:endParaRPr lang="en-US" altLang="zh-TW" sz="3200" b="1">
              <a:solidFill>
                <a:schemeClr val="bg1"/>
              </a:solidFill>
              <a:latin typeface="PMingLiU" pitchFamily="18" charset="-12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zh-TW" altLang="en-US" sz="3200" b="1">
                <a:solidFill>
                  <a:schemeClr val="bg1"/>
                </a:solidFill>
                <a:latin typeface="PMingLiU" pitchFamily="18" charset="-120"/>
              </a:rPr>
              <a:t> </a:t>
            </a:r>
            <a:r>
              <a:rPr lang="en-US" altLang="zh-TW" sz="3200" b="1">
                <a:solidFill>
                  <a:schemeClr val="bg1"/>
                </a:solidFill>
                <a:latin typeface="PMingLiU" pitchFamily="18" charset="-120"/>
              </a:rPr>
              <a:t>- </a:t>
            </a:r>
            <a:r>
              <a:rPr lang="zh-TW" altLang="en-US" sz="3200" b="1">
                <a:solidFill>
                  <a:schemeClr val="bg1"/>
                </a:solidFill>
                <a:latin typeface="PMingLiU" pitchFamily="18" charset="-120"/>
              </a:rPr>
              <a:t>按著神的呼召活出不一樣的生命與使命  </a:t>
            </a:r>
            <a:endParaRPr lang="en-US" altLang="zh-TW" sz="3200" b="1">
              <a:solidFill>
                <a:schemeClr val="bg1"/>
              </a:solidFill>
              <a:latin typeface="PMingLiU" pitchFamily="18" charset="-12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2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2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2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2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922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922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22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22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922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922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922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922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D134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 hidden="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smtClean="0">
                <a:solidFill>
                  <a:schemeClr val="bg1"/>
                </a:solidFill>
              </a:rPr>
              <a:t>下</a:t>
            </a:r>
            <a:endParaRPr lang="en-US" altLang="en-US" smtClean="0">
              <a:solidFill>
                <a:schemeClr val="bg1"/>
              </a:solidFill>
            </a:endParaRPr>
          </a:p>
        </p:txBody>
      </p:sp>
      <p:sp>
        <p:nvSpPr>
          <p:cNvPr id="44035" name="Rectangle 3"/>
          <p:cNvSpPr>
            <a:spLocks noChangeArrowheads="1"/>
          </p:cNvSpPr>
          <p:nvPr/>
        </p:nvSpPr>
        <p:spPr bwMode="auto">
          <a:xfrm>
            <a:off x="2133600" y="228600"/>
            <a:ext cx="75438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 typeface="Arial" panose="020B0604020202020204" pitchFamily="34" charset="0"/>
              <a:buNone/>
            </a:pPr>
            <a:endParaRPr lang="en-US" altLang="zh-TW" sz="4400" b="1">
              <a:solidFill>
                <a:srgbClr val="92D050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sp>
        <p:nvSpPr>
          <p:cNvPr id="44036" name="Rectangle 4"/>
          <p:cNvSpPr>
            <a:spLocks noChangeArrowheads="1"/>
          </p:cNvSpPr>
          <p:nvPr/>
        </p:nvSpPr>
        <p:spPr bwMode="auto">
          <a:xfrm>
            <a:off x="2667000" y="762000"/>
            <a:ext cx="9144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zh-TW" altLang="en-US" sz="4000" b="1">
                <a:solidFill>
                  <a:srgbClr val="FF0000"/>
                </a:solidFill>
              </a:rPr>
              <a:t> </a:t>
            </a:r>
            <a:r>
              <a:rPr lang="en-US" altLang="zh-TW" sz="4000" b="1">
                <a:solidFill>
                  <a:srgbClr val="FF0000"/>
                </a:solidFill>
              </a:rPr>
              <a:t> </a:t>
            </a:r>
            <a:endParaRPr lang="en-US" altLang="zh-TW" sz="4400" b="1">
              <a:solidFill>
                <a:srgbClr val="92D050"/>
              </a:solidFill>
            </a:endParaRPr>
          </a:p>
        </p:txBody>
      </p:sp>
      <p:sp>
        <p:nvSpPr>
          <p:cNvPr id="44037" name="Rectangle 6"/>
          <p:cNvSpPr>
            <a:spLocks noChangeArrowheads="1"/>
          </p:cNvSpPr>
          <p:nvPr/>
        </p:nvSpPr>
        <p:spPr bwMode="auto">
          <a:xfrm>
            <a:off x="1752600" y="304800"/>
            <a:ext cx="8610600" cy="6172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98525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99060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898525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990600" algn="l"/>
              </a:tabLst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898525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99060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898525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990600" algn="l"/>
              </a:tabLst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898525">
              <a:spcBef>
                <a:spcPct val="20000"/>
              </a:spcBef>
              <a:buFont typeface="Arial" panose="020B0604020202020204" pitchFamily="34" charset="0"/>
              <a:buChar char="»"/>
              <a:tabLst>
                <a:tab pos="990600" algn="l"/>
              </a:tabLst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8985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990600" algn="l"/>
              </a:tabLst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8985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990600" algn="l"/>
              </a:tabLst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8985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990600" algn="l"/>
              </a:tabLst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8985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990600" algn="l"/>
              </a:tabLst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9BBB59"/>
              </a:buClr>
              <a:buFont typeface="Arial" panose="020B0604020202020204" pitchFamily="34" charset="0"/>
              <a:buNone/>
            </a:pPr>
            <a:endParaRPr lang="en-US" altLang="zh-TW" sz="3600" b="1">
              <a:solidFill>
                <a:srgbClr val="000000"/>
              </a:solidFill>
              <a:latin typeface="PMingLiU" pitchFamily="18" charset="-120"/>
            </a:endParaRPr>
          </a:p>
        </p:txBody>
      </p:sp>
      <p:sp>
        <p:nvSpPr>
          <p:cNvPr id="44038" name="Rectangle 15"/>
          <p:cNvSpPr>
            <a:spLocks noChangeArrowheads="1"/>
          </p:cNvSpPr>
          <p:nvPr/>
        </p:nvSpPr>
        <p:spPr bwMode="auto">
          <a:xfrm>
            <a:off x="1524000" y="2590800"/>
            <a:ext cx="5943600" cy="184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898525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99060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898525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990600" algn="l"/>
              </a:tabLst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898525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99060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898525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990600" algn="l"/>
              </a:tabLst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898525">
              <a:spcBef>
                <a:spcPct val="20000"/>
              </a:spcBef>
              <a:buFont typeface="Arial" panose="020B0604020202020204" pitchFamily="34" charset="0"/>
              <a:buChar char="»"/>
              <a:tabLst>
                <a:tab pos="990600" algn="l"/>
              </a:tabLst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8985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990600" algn="l"/>
              </a:tabLst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8985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990600" algn="l"/>
              </a:tabLst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8985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990600" algn="l"/>
              </a:tabLst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8985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990600" algn="l"/>
              </a:tabLst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Ø"/>
            </a:pPr>
            <a:endParaRPr lang="en-US" altLang="zh-TW" sz="3800" b="1">
              <a:solidFill>
                <a:srgbClr val="FFFFFF"/>
              </a:solidFill>
              <a:latin typeface="PMingLiU" pitchFamily="18" charset="-120"/>
            </a:endParaRP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Ø"/>
            </a:pPr>
            <a:endParaRPr lang="en-US" altLang="zh-TW" sz="3800" b="1">
              <a:solidFill>
                <a:srgbClr val="FFFFFF"/>
              </a:solidFill>
              <a:latin typeface="PMingLiU" pitchFamily="18" charset="-120"/>
            </a:endParaRP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Ø"/>
            </a:pPr>
            <a:endParaRPr lang="en-US" altLang="zh-TW" sz="3800" b="1">
              <a:solidFill>
                <a:srgbClr val="FFFFFF"/>
              </a:solidFill>
              <a:latin typeface="PMingLiU" pitchFamily="18" charset="-120"/>
            </a:endParaRPr>
          </a:p>
        </p:txBody>
      </p:sp>
      <p:sp>
        <p:nvSpPr>
          <p:cNvPr id="44039" name="AutoShape 2" descr="data:image/jpeg;base64,/9j/4AAQSkZJRgABAQAAAQABAAD/2wCEAAkGBxQTEhQUExQVFBUXFhQUGBgYFxwVFxwUFxgWFxQXGBcYHSggHRolHhQWITEhJSkrLi4uFx8zODMsNygtLisBCgoKDg0OGxAQGzQlHyQ0LCwsLDQ1LSwsLCwsLCwsLCwsLCwsLCwsLCwsLCwsLCwsLCwsLCwsLCwsLCwsLCwsLP/AABEIAQIAwwMBIgACEQEDEQH/xAAcAAABBQEBAQAAAAAAAAAAAAAAAQIDBAYFBwj/xABKEAABAwEFAwcHBgwGAwEAAAABAAIDEQQFEiExBkFRE2FxgZGh8CIyQpKxwdEUFSNDUlMHJDNicoKDk6Ky0uEWRFRjwvE0c6Ml/8QAGgEAAgMBAQAAAAAAAAAAAAAAAAQBAgMFBv/EAC0RAAIBAgUDAgUFAQAAAAAAAAABAgMRBBMhMVESFEEiUjJCYWKBI5GxwfAV/9oADAMBAAIRAxEAPwDrXptTaGHCySRz/sgmtOfgOdcC2bT3ifr5G03NJr2+8rZXbs7yTXVls5c4nE84iTwGoyAyp1pXbKtcSTLC6oFG+WGjnydU9aWliJOWmwxHDpLXc49wX6LR5DrxtkMg9BxY6vEtdgz6Dmu867rQ78lerzXdIzPtY4HuXLdslERJG2JrpmMxCVmKjSa4C5xdk8Ec9adK1dz3SJYIpKkFzGP7QDn2qjq1L+gMuHzaHD+QXq05WqKQZ/WuaexzSFXtPzu30JX87JWOB6sQIWx+ZHDR3tT/AJtkGju+qssRXW8SroUntIwpvC8waGG2dIqfYSj5/trT5cVsA54pAO0NW/is0w9P2Kdscu8jxotFiqnsM3QivmPNH7Xytze60M4Yg4DvA71BHt0f9Q7rcfYvVAyTfTtSGzuOuE9Iqp7mfsIyl7jzSLbzIfTH1v6lJNtu7Tlmj9pXryXo4sh4M9VNmu5rtY4ndLAfaFbuZ+z/AH7lXS+p5k7bGX78nfq4JY9tZNOVPW46dQXoLtnoDkbPZz+yZ8EN2egH+Ws1P/Uz+nxVHdz9n+/cMle48/fto8fWud+i85fw14dqpnbWSpAlfXf5bhTmoXL0z5gh/wBNZv3TPgrUNgDfNZG0jSjQPYFbu5+IfwRkfceZRbU2pw8ltof+iXur6tVZjvK8XnyYLXpvxxivD6QtXozo5eIUDrLMdXdSyli6viBpHDx8yMWx96nSGUdMzB7Zapklkvd3piMc9op7C5bQXa86uQ66DXzslTuMQ/lL5FLzIxTrst7RWa8Qz9B0kzupoAqehUr7vaKBmH5ZbZpnDyRjfC1o+0Rv6Kr0B91sja57s8LXOJpnQCuXYsjemx1kkdyjy91qkFcPKYWjycz5uUbQKVHMNSozKl/WT0U18Opm7ktM0lTJbLUKakTEUGueLJW7Vedos8uA2p0zTTC9r3UqdGvBJwvyJpvGamj2KtMTgYJY6bw9+IdIowU71pPkszrO6CSCJ7HNwnDLTPUOaOT84GhHOqxrSjLXYvOjGUdFZlez33VoxSOrTPM/FC4cNw21rQ0tjJA1x6/wITvc0xbJqFL5xtAcGGCbFnlhJOWZ0GalF9WgAg2ef92ezRdS93PE0Tz+LymShAdyrRUElhNGgtd5p6V0rZHCxxllbysThmA53k0r5XJ4g1w0Byrv5lzUo2HnOS2OXcN9SF8jnsdGBE6uNuGpa5lBnwxO7Vo9h76xWdkToLRGY2gYnxEMIPm4HbxQhYo2yzTukihBZI8+Y2IsDYWk4iXAU0rvzOELXNvR4aGhpyFOYAaeOZRmZeyIcMw2PKJDIspZZ53VyOtfgFOZ5iaUooeKnYr231NHy3iiTllnAZtTQde5Ry22nnTwt6XgdWvMqPEVQyI8mn5fnCaLRzrJvv6BuRtdmG78q34qH/Edmrh+VwdTq+zsRm1mRlR5Npy6DP0LEv2osrf8y07vJY91D+q1R/4ssx0mkd0Qy8/Fqtm1QyY8m65fnCDOOIWBftfZB6c276l49oCBthY/vZhvzhf7mqc2qGVDk3pn5wlbOOIWCG1dky/GDnxifT+VSSbRWUj/AMpo6Wvp3jTL2qqq1k9icmHJuflA4hBtAWDF+2Ygfjtn/eBuXX4zVmK84nZRzwO44Zmnuqh163BORT9xsRawTRL8qbxCyrcdKUJ35Go6aqtLM4CpDhSmmYPEZKvd1FuXWFg9mdjaW8JBA7yWNaaNcS6rsLiG5ACm/WvUuBtJe7mxWctDicT20aC7ySATkN2Q7kW2RsjHMe80c0gngdK8xGRHQuVHERCz6T6Rjqua17WvDaHGKE1wnySCAdxQqsqjuyXSVNWEjvmc6Wefqifz/m9KfHtDJiLOSnLxSreSdUVFRlSu8dq1OycsTnPkYDRzGBznlznOeHP9J5JNAerLRRzYTeLnjRrIsX6WZ/lwrRxilcopzvYyLtsGAkEkEEggg1BGoOSFTsUWNgeAPLLn7vScT70JpYRNXuY91I1G09hMgdQVLg14I1BoC1w5wc+pY+8rbOAWOYC7XED5NdxodOgVXotijx2WzP38jGCfzmtAPXVpXCvaxeV2cNObxVIzfRNp7DcPXFNGGslkc12Pyy8ijiJnRtpUVaAxgdhyHpVyC7cFttQGGERwg744yXnnLpC6p58iurFdNc9cxzjvXasl1VA8nhpl1c4Q60nsWVGMVdszAu62Sefap+gPLO5lE+PYjlDVzpXH85xcejyiV6FYLtA9Gi6TYQFeMKj1bMZ1IJ2SMBZPwdxnzhl+dQ+5dizbB2Zo8wdQA9gWsaE5MQoprUXlWl4OCzZOzD6pp6a+zRWo7gs4+pj9RvwXUSUVsqK2RXMk/JQFywVryMfqhSNuuEfVs9UK6kV8uK8Edb5KvzfF9hvYmOuyM+gOyvuV1CHTTI6mc11yw/YAPvUL9noD9W3s+C7CSizlRi/BZVJLyZ+0bLQOGcbTu0C5Nt2GgcCOTb0Uy6hu6ltiE1zVhPD22LqtI8qm2GYw/Rl0dNMDi3ryNVDJdttjqYrZIeAeBJp+mCvU5rOHaiq5Vru0ZmnOaivTolpOpHcahUpy0asefPvi2s/KMgnbvq0xu4ecDz8FRve1We0NBkgns9ob5rmtbK078JIoS3eMsqrZ2+7wToOrPvqqM92jKlKaaVPflruVoVbeC0qaezM/cN6T0wR8q125x5NozpSrXseSOYAdIWpks74LFaHvcXSmJ7nPIFXPc2laDQVpQbhQJ93XeKjI9gHX/dWdrmYbFIB6boo+oyNJ7gVeHqexlU9KdzPXfDhijANBgb7Ahdeyx+Q3QZDh8Ei76grHKudXZmFpsUDw0AlpcSN+ZzNFHaIs869nsPen7ESE3dBxHKM9WR49inmHV15dnUuDil6zq4eWhWghBOa7FkhoMlUssfHPr9o3Lp2Zg0+CwpqzL1plmJSJjFIunT1QgxUJEoW6KipEqFawCUSoQosAJKJUIsAlElE5IQoaAEiVIoYDHBRyMqFMmkJacEy6djhW2z8Mh2dyqS2cc/eu3a41SnhqKCop43JFws2Owndale7wACToN4BdlvrT27s1S28Z+LQ0INbRG7pGCSnSMwurYDRx6Mu7PpCxe2lyRRW2zyxNwOmEpdStC5hYchurj3Zb03hop2MMQ7F7lhl0DfzISCIUGY0CF3DmnT/B6/FY5G/YnlHUaP8A+SvOOeZ9/bwXC/BlNR1sh4PZKOFHAtP8gWhtTCDv8dC4eKhaR0sPIdCKePhqr0Th48VVSytyOXuVxjaJVxZebuWYypVWYaf9KwCncPK6FpIclSJU2igIQhSAIQhAAhCEACEIQAJClSKGA1NcnkppWFRaFkQy6KhISCui9U5fAokpRN6bIbMzOtFn9u4/pLIeAtHfyR48y0cXFcDbk52TTzpRX9VvwTOGVmvx/JWu9BgiCEyN9AP7IXYsxC6OBsTbBFeeA6TMez9YeW3+Rw616Db4XVBqBvp3EhefXBdUU14hkzQ8BkjgCTTECCCaa0qeZb+W7omvD2MDXAFtWigI4EDI9Oveubi0mxug2rE9kYaCp9vxVvAooOCnCSsaSeohCdG7clokI4LSCs7lCVOTA5OBTsWigqRKkViBUJEqABCEIAEIQgASJUIAjKE4pKJeSJI3BVZW+P8AtW3KERpaSvsawdiFooFl/wAID6PsTeJmPYGD/kteY/HOsZt+ytosldGxzHrLov6T2JnDp9S/BSq7xJYwKCp7kJYXupkBTPhxSrqiZxbgfS9mbsQlH/zcR/KvQpYquzXndiaRellNci+UdXJSge1ekyDylzMUtRuk9BGMongHglATkqolmxqdRFEhaVpGLIHAJwCAEqZUSrAoQlVyBEqEIAEIQgAQhCABCEhUMBCkogoWT3JGkJKJya5YNW1LIKVyXne0dubPb6MeHMjjawkGox4nlwqOloW6tliE3kPxYCHBwDi3EHCmElprTflwG6oXmT7BHFeM8ULQ1jSwBudB9HESM+cntTWGV5JlKnwmvs7fJGe7ghQNqBQdGn90LoWFrmfu+b/9SzA5gPf1ExyAd5C9OeRipUVIrTfQUqacMx2ryC8pnQ2qKRtMQlbhBrTE5wpWnMRXrXqlhsRjBc8h8ryS94BFczhaASSGtBoBXid5SWKWpvSehdQkCVIs1FCcEwJ7VtSd2QxUqEJgqCEIQAIQhAAhCEACEIQAJClSFQ9gGoQUVWDJG1QUpTaLNvUkVpXlTp8V5Wp2n0xZ1NwMJz6NV6o0ZryaSP8AH7WP9557SSm8L8RnV+E1TKEeChUYXEtGfsQn7C+hwr/j+nhdn+WiBrpk9o3b81649eP7UyEYXClQ9jtN2IGo7F65Kc0hjHZjNLYdVBKQBKUg72NBGEqRqiopWq9B62Bj0JEqdKAhCEACEIQAIQhAAhCEAIhKkUMBpKYnlNI6OxLTRZDXHxqka/mTvGiaD0Jf5rliRq8olBF42s8JXdGYBC9WjXlV4PHzlamnQyd+Bh6z8V0cN8S/JjV2NFDEC0HmCFYidkKcBwQnhYw22bqAjn482S9hc5eM7Yuq0mmdBp1+5ewR+a3na3fzBIY3wM0diYFBckb44ocEk3obChSBRBqkU0dyGSBKmhOTqKAhCFIAhCEACEIQAIQhAAkKVNKrIBCmlOKaUvNFkMJTMWfH2KWiifqlHF3LomiXkspBvO1PO6Vw6wA34L1phzXj88BbeFqrvtEp5qHC8dxXTwu6/JjV2No73D2BCIWjCKncEqeMTz/aetchUE069aU6l6tDan42MkjMZLaA1Dmue0Zta5vMCfKDSQNMjTynaaWh0Boe+lV7DaBiIBAyo4Hgc8x1EjrKRxm5tR2JHkjPx2JzXVVeR9MterNSRFI31sb20uTUT2hMCkC1pLUzY6iEBKmioJEqRSAJUiVAAhCEACEIQAJpTk0qs9gEqmOKemlK1LtFkNULyKqYKtKeGaVNIlhrs15dfkhF6Whrj6UZHChhbT2Ldtt7n1EbS1wJaS8Uax2h/Tp+bllqF5re90/JrfIwyPlMjY5cbziccQcHEmlMi09S6WDd5oyrKyNvZW1Y08w/slVWzSUY0V3D2IXRaFrmJ2khq5rR6T4wOlxa1exWrVeVWyIvtVmaM62iCteAkDvYCV6vaDmfBXOxj1GaJVnNTXo/spLM8no7FRlfmaZ04qxZzWhPj4hc5PUccfSdBpUrSo42p7U1S03FWPSpEqaRQEiVIpAEqRKgAQhCABCEIAE0pU0lUm7IBCmFOJUZdRJVWvwXQO51BJ07lMXeKqpOfHjRYKxrBEEVGNDQdNTxO89JNVi9vh+OWZ290Bb6kmX85WulcQderX3rMfhAH0lhedMNoYTSmf0ZHv7E3g5fqIMRH0FmOhAI4DuyQm2YDCKn2fFIu0cw5l3NMl6WZoHml8hPMxjgK9bgF6NaDqsTsY3FeEzvsQkV53vb/QVrrU8U3dfUuRi5eofw8bpFGU5ilPerFnk4inf3+NVSleCTkPHHJSQPNOPA/wDW5c/q1Oi4ek7cL1M1ypWd9RXToVkHwU3B6CM46lgFOUEbujtUgcmIVOTFoehCFsQCEIQAIQhAAhCEACY5OKjJWNWStYlCFNJSuKhe7JJVJWNEhZHAarnTyAdfNVPnnHHuVCa0dFewpdyuNU6Yk0wB5/HD+y5e2MJksQfQVhla/wDUPkO1/Sr1KRzyTqfaFbl+ksdqZqeRlH8Jw+zuV6ErVC9eH6ZxI31AIO4JFyrstv0TK64RxSr05wzubA22PHaq4hISweYcOFuI5OAw1q45V3Lt3nbAK5jfvXE2EbgsckmnKTPNfzWhrW99e1U7yjnnD3RODY2Ghc6ubsjha0a6jM5ZhcLEtynZHVw6UY9TJflvla05t3joXSitoOjs+6qz10XfFPVrLa5soBxMfGCOFW+Vmyu8ddF0Dsvbm0LHwTdDnRO7CCO9Y5DexusRbdGistr46caghX2WhYWWW2w/lLJNlvY3lx/8sRp0hM/xTgHltfHxxtfH/MAhKcd0Q3Tnrc9FjtCstlC89s218J9NvSOC6Nn2ti0x5dSsqtjOVBPZm2DktVmYtpYj9Y3uPcM1aZtHDSuId/uW8cQvLMXQl4O5VLVcht+wn0h2/FSNvaM+kFfPjyVyZ8HSqhc43pH9odyZ87M3Ob6w76FHcRDKlwdSqSq5vzoz7TfWB96a+9GDfn2qksSgVGR0iVG7pXMlvmNurgPG7Jc+faeIb/AS9Sp1F1SkaBxyVK0SmnxWbtO10VaY2t6SFQl2vs+nKNcToG5nqpvWLV9jaFNR3Z3ppaHUdRVGWcCtPcNe+vxXKN4zSGkNktLyd5ic1vrSYW96jvRlqiYHT8lZ2nRrnB8hO/CyMEHXWtBXVRky3sb50FodJ9ryzJFeffuNOK6twTcpyjPtMI7RTTrWIs91W2RmNvJuNfMza9zOZxOGvNWnOu7sleGCRxlcIw0Evx0bhDdcROlM+hTCLjJPwROXVFr6GcuiphZlWgp2GnuQq09qAfJyB5SIySFjmkgFjnuIoDnlWnUhd+NV9K0OK4ammuWYsuuLnfKeP1jt66bYxFYmue+oc0Pw0bh+kplU0pmfOJA6AlhuDDC2AWlpY2uGseebi45gjiVbdYJOTZGLXGGta1orDU0aABni5lypats6STSSML/hpkUjLR8px5k1s78RZroc+UA3tyqKgcDs7qvJ72VFHFrsJLT5JIzqOYihHTzKodnKPbIZ43ljmO/J0JGJuVa79OtdGKMOt0wD3RtMbahuGlQ6jcnNPE5qHd7slS6fB0Ir1c3JwKtC927/AGb0+O7hQAuL+dwbX+EAJXXeFK615KOVN7ogfNZ31D42O41YHV7QqZuK7n1HyaD92G+wBdE3W1RPugK3XU4ItT5ObJsbd7s+Sp+jJI32OUP+BLFWo5Uftn+81XaZdmEZOKG3cRv4+KqvU/MQ08SOJJsLYz6czeiY+/xmo27BWcVAntFD/uN/oXdF3/nHtT/kX53T2ouvMQv9xnhsHFutNpH67P6VI3YSImptNpP7QDn1DVoPkmXnHhr44JnyE7ncfHeo6o+0i/3HGbsNZxrLaD0y7uFQKoGwdirU8qf27/c5dkXcePjNN+bjud2lT1W+UNPccxux1gGRYT0yyHuxKRmzl3N+oiO/MYv5lfN2nj43qI3S7iP77kdcvESbQ8yGQ3fYWGrIIQeIjFe2itstsTR5DWjKuQp7FX+ZvzvHOpG3aAKV4dyq6lRfQtalyUbZtOGhxwy0bWpEUh3aA4ab9SQOdYK99mprT+MvleZpTRkIb5LWagY8VQ1o1NMyedbjaOy8nZ3uxVqYm9TpWA9xXLv65uXdDG4mFjGPcHOwyB5JjyDQcqUqa01FK50i873B9OyLFwWR0TWxPwvqDXqoHAjh5Q7eZQ26zxxW9jWMa1ro2OLQ0YRnI3JtKDzB2qO7bv5BxLLTDXSph3cKhwVqaxulmE3LwlzWtb+TdSjS4jLHxeVnbSyZolLqu0Yfax0Ztk3JsAaHYaN8kYmgNfkMvODkq679g6lznWoFznOe48mM3OJcd/EoTSrLkWyZcFaxXzPLJyTLMS/CXYcTWmgoHHM0yqNFZtc9qZTHZiypoCZGEV3Dz6Cu6u/JOvS63Y+VjJZIw1a7eDx+I0OaoWm/pnYhKwjQVjFYy0Ur5NSQSTnn2K9bDOGyuTSxHVu7HQuSac2ljZWckwHlHVeymFnlN0O92EdZ4K+22nlnyfawtz4Crj/OOxeeWqwtnIrLBEK+k9rSK/mNqfZ0rQXZNZLPGIxanPYN1DIA45ktwMyz3V370tOn6bR3NoVLyvJm0dfZpwyyz3+Pckdfxrvr2aeO5ZC0bUWcU5KGeYjjSNvbmdw3KuzaycEFlgjaDoXuc/2AcFWOGrPwTKvRRvRfjtD0GvMn/O0h3EjoPtWHO0tvIyhs7Cf9t9f4pKcdVA++7zOkwbXhC004ZkLVYKuzJ4mlwegG9JR6J7N/jwE116S1phdv9Hs8c686+VXk4+VapB0YWa7hRvjJRSxW5wP41OP2h9xFFbsau1yndU+D0j5wlI0O7dTfxorAtMw9Eu03ZeNF5XFd9t/1U5P/ALX07cWqjtdx2s5maQ8xe/8Aq8cFPYVPLI7qHB6v8rl+wRru6VJFb30zaezo3LyCKwW1uk87eiZ47j1K4y1Xg0gC0Wjf6VfaTUIeAn4Yd1Dg9WbeT6aOBrTTfvTDerh6J46HxkvMZLwvJutrk19JsZ5jU0ySx37eejZ8fGsLHcd5brmqvB1eSe4p8HpUt+EAE7+rn+KjN/c/Ejx1grz2XaW8mkV5N3GsLchurTDrlvTWbU3gTR0FlPPyJA048oFWWErclo16XB6D8/ngDX+wqE359NBu7N+ixI2ktmhscBpQikb29GfKprtpLUP8nZzSnmvkru4krHta5oq9Hg0t9WyaaJ0UUTpHvLDQFrWsDXMfUlxFT5NAAqtqvEWizNMUjRLETWJz2hxyo5tC4UdlXpbTflxm7V4c5bI9h+1HICOmjwM8hvzXFv8AdYrRJysZkilrV7XQuc13OQ2tHc+/pzV40pbTX9hKrF6xZfsN6zSuwxxTOdSpAoAOsmitW29JbO5jZo3Rlwq0ENqQDQmoJG+ipWbapsTQ1sbnYfNLHOhzOlcq003FR2CKS0ycpaHPe7NrMflUbUkCpGmZWlPDqT1Vis8Q47O52I7ymcMTYZCDoQDTuKVaiy2ZwY0AkAAUAOVO1CY/58fqZd3I7PItOrQd+gTDYIjWsUZ/UHwQhO3dhSwjbpg15CL9234Kf5os/wBxD+7b8EIVLsmw4XRBX8hF+7b8FZjsEQ0jjH6g+CEIuybIRt2w1ryUdTqcDfgpRYYvu2eqPgkQouybIeLBF91H6g+CU3fEfqo/UHwQhHUy1kKLBENI4/UHwWR/CA0RtjweRVslcPk6BtNOkpUITdyGkeP/AIPr1nklnEk0rwMFA6RzqflNKlfQN0WRjoIiWMJMbCSWg1q0VqhCLuwNK5Z+bIfuYvUb8E75BF91H6g+CEKLsmyHCxR1rybK/oj4J3yZn2G+qEIRdhZDPkMX3bPVHwS/I4/u2eqPghCLk2G/N8X3UfqN+CYbrgP1MX7tvwQhQArbshGkMQ6GN+Cf8hj+7Z6o+CEIAk5Fv2R2BCEKbgf/2Q=="/>
          <p:cNvSpPr>
            <a:spLocks noChangeAspect="1" noChangeArrowheads="1"/>
          </p:cNvSpPr>
          <p:nvPr/>
        </p:nvSpPr>
        <p:spPr bwMode="auto">
          <a:xfrm>
            <a:off x="1679575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endParaRPr lang="en-US" altLang="en-US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44040" name="AutoShape 4" descr="data:image/jpeg;base64,/9j/4AAQSkZJRgABAQAAAQABAAD/2wCEAAkGBxQTEhQUExQVFBUXFhQUGBgYFxwVFxwUFxgWFxQXGBcYHSggHRolHhQWITEhJSkrLi4uFx8zODMsNygtLisBCgoKDg0OGxAQGzQlHyQ0LCwsLDQ1LSwsLCwsLCwsLCwsLCwsLCwsLCwsLCwsLCwsLCwsLCwsLCwsLCwsLCwsLP/AABEIAQIAwwMBIgACEQEDEQH/xAAcAAABBQEBAQAAAAAAAAAAAAAAAQIDBAYFBwj/xABKEAABAwEFAwcHBgwGAwEAAAABAAIDEQQFEiExBkFRE2FxgZGh8CIyQpKxwdEUFSNDUlMHJDNicoKDk6Ky0uEWRFRjwvE0c6Ml/8QAGgEAAgMBAQAAAAAAAAAAAAAAAAQBAgMFBv/EAC0RAAIBAgUDAgUFAQAAAAAAAAABAgMRBBMhMVESFEEiUjJCYWKBI5GxwfAV/9oADAMBAAIRAxEAPwDrXptTaGHCySRz/sgmtOfgOdcC2bT3ifr5G03NJr2+8rZXbs7yTXVls5c4nE84iTwGoyAyp1pXbKtcSTLC6oFG+WGjnydU9aWliJOWmwxHDpLXc49wX6LR5DrxtkMg9BxY6vEtdgz6Dmu867rQ78lerzXdIzPtY4HuXLdslERJG2JrpmMxCVmKjSa4C5xdk8Ec9adK1dz3SJYIpKkFzGP7QDn2qjq1L+gMuHzaHD+QXq05WqKQZ/WuaexzSFXtPzu30JX87JWOB6sQIWx+ZHDR3tT/AJtkGju+qssRXW8SroUntIwpvC8waGG2dIqfYSj5/trT5cVsA54pAO0NW/is0w9P2Kdscu8jxotFiqnsM3QivmPNH7Xytze60M4Yg4DvA71BHt0f9Q7rcfYvVAyTfTtSGzuOuE9Iqp7mfsIyl7jzSLbzIfTH1v6lJNtu7Tlmj9pXryXo4sh4M9VNmu5rtY4ndLAfaFbuZ+z/AH7lXS+p5k7bGX78nfq4JY9tZNOVPW46dQXoLtnoDkbPZz+yZ8EN2egH+Ws1P/Uz+nxVHdz9n+/cMle48/fto8fWud+i85fw14dqpnbWSpAlfXf5bhTmoXL0z5gh/wBNZv3TPgrUNgDfNZG0jSjQPYFbu5+IfwRkfceZRbU2pw8ltof+iXur6tVZjvK8XnyYLXpvxxivD6QtXozo5eIUDrLMdXdSyli6viBpHDx8yMWx96nSGUdMzB7Zapklkvd3piMc9op7C5bQXa86uQ66DXzslTuMQ/lL5FLzIxTrst7RWa8Qz9B0kzupoAqehUr7vaKBmH5ZbZpnDyRjfC1o+0Rv6Kr0B91sja57s8LXOJpnQCuXYsjemx1kkdyjy91qkFcPKYWjycz5uUbQKVHMNSozKl/WT0U18Opm7ktM0lTJbLUKakTEUGueLJW7Vedos8uA2p0zTTC9r3UqdGvBJwvyJpvGamj2KtMTgYJY6bw9+IdIowU71pPkszrO6CSCJ7HNwnDLTPUOaOT84GhHOqxrSjLXYvOjGUdFZlez33VoxSOrTPM/FC4cNw21rQ0tjJA1x6/wITvc0xbJqFL5xtAcGGCbFnlhJOWZ0GalF9WgAg2ef92ezRdS93PE0Tz+LymShAdyrRUElhNGgtd5p6V0rZHCxxllbysThmA53k0r5XJ4g1w0Byrv5lzUo2HnOS2OXcN9SF8jnsdGBE6uNuGpa5lBnwxO7Vo9h76xWdkToLRGY2gYnxEMIPm4HbxQhYo2yzTukihBZI8+Y2IsDYWk4iXAU0rvzOELXNvR4aGhpyFOYAaeOZRmZeyIcMw2PKJDIspZZ53VyOtfgFOZ5iaUooeKnYr231NHy3iiTllnAZtTQde5Ry22nnTwt6XgdWvMqPEVQyI8mn5fnCaLRzrJvv6BuRtdmG78q34qH/Edmrh+VwdTq+zsRm1mRlR5Npy6DP0LEv2osrf8y07vJY91D+q1R/4ssx0mkd0Qy8/Fqtm1QyY8m65fnCDOOIWBftfZB6c276l49oCBthY/vZhvzhf7mqc2qGVDk3pn5wlbOOIWCG1dky/GDnxifT+VSSbRWUj/AMpo6Wvp3jTL2qqq1k9icmHJuflA4hBtAWDF+2Ygfjtn/eBuXX4zVmK84nZRzwO44Zmnuqh163BORT9xsRawTRL8qbxCyrcdKUJ35Go6aqtLM4CpDhSmmYPEZKvd1FuXWFg9mdjaW8JBA7yWNaaNcS6rsLiG5ACm/WvUuBtJe7mxWctDicT20aC7ySATkN2Q7kW2RsjHMe80c0gngdK8xGRHQuVHERCz6T6Rjqua17WvDaHGKE1wnySCAdxQqsqjuyXSVNWEjvmc6Wefqifz/m9KfHtDJiLOSnLxSreSdUVFRlSu8dq1OycsTnPkYDRzGBznlznOeHP9J5JNAerLRRzYTeLnjRrIsX6WZ/lwrRxilcopzvYyLtsGAkEkEEggg1BGoOSFTsUWNgeAPLLn7vScT70JpYRNXuY91I1G09hMgdQVLg14I1BoC1w5wc+pY+8rbOAWOYC7XED5NdxodOgVXotijx2WzP38jGCfzmtAPXVpXCvaxeV2cNObxVIzfRNp7DcPXFNGGslkc12Pyy8ijiJnRtpUVaAxgdhyHpVyC7cFttQGGERwg744yXnnLpC6p58iurFdNc9cxzjvXasl1VA8nhpl1c4Q60nsWVGMVdszAu62Sefap+gPLO5lE+PYjlDVzpXH85xcejyiV6FYLtA9Gi6TYQFeMKj1bMZ1IJ2SMBZPwdxnzhl+dQ+5dizbB2Zo8wdQA9gWsaE5MQoprUXlWl4OCzZOzD6pp6a+zRWo7gs4+pj9RvwXUSUVsqK2RXMk/JQFywVryMfqhSNuuEfVs9UK6kV8uK8Edb5KvzfF9hvYmOuyM+gOyvuV1CHTTI6mc11yw/YAPvUL9noD9W3s+C7CSizlRi/BZVJLyZ+0bLQOGcbTu0C5Nt2GgcCOTb0Uy6hu6ltiE1zVhPD22LqtI8qm2GYw/Rl0dNMDi3ryNVDJdttjqYrZIeAeBJp+mCvU5rOHaiq5Vru0ZmnOaivTolpOpHcahUpy0asefPvi2s/KMgnbvq0xu4ecDz8FRve1We0NBkgns9ob5rmtbK078JIoS3eMsqrZ2+7wToOrPvqqM92jKlKaaVPflruVoVbeC0qaezM/cN6T0wR8q125x5NozpSrXseSOYAdIWpks74LFaHvcXSmJ7nPIFXPc2laDQVpQbhQJ93XeKjI9gHX/dWdrmYbFIB6boo+oyNJ7gVeHqexlU9KdzPXfDhijANBgb7Ahdeyx+Q3QZDh8Ei76grHKudXZmFpsUDw0AlpcSN+ZzNFHaIs869nsPen7ESE3dBxHKM9WR49inmHV15dnUuDil6zq4eWhWghBOa7FkhoMlUssfHPr9o3Lp2Zg0+CwpqzL1plmJSJjFIunT1QgxUJEoW6KipEqFawCUSoQosAJKJUIsAlElE5IQoaAEiVIoYDHBRyMqFMmkJacEy6djhW2z8Mh2dyqS2cc/eu3a41SnhqKCop43JFws2Owndale7wACToN4BdlvrT27s1S28Z+LQ0INbRG7pGCSnSMwurYDRx6Mu7PpCxe2lyRRW2zyxNwOmEpdStC5hYchurj3Zb03hop2MMQ7F7lhl0DfzISCIUGY0CF3DmnT/B6/FY5G/YnlHUaP8A+SvOOeZ9/bwXC/BlNR1sh4PZKOFHAtP8gWhtTCDv8dC4eKhaR0sPIdCKePhqr0Th48VVSytyOXuVxjaJVxZebuWYypVWYaf9KwCncPK6FpIclSJU2igIQhSAIQhAAhCEACEIQAJClSKGA1NcnkppWFRaFkQy6KhISCui9U5fAokpRN6bIbMzOtFn9u4/pLIeAtHfyR48y0cXFcDbk52TTzpRX9VvwTOGVmvx/JWu9BgiCEyN9AP7IXYsxC6OBsTbBFeeA6TMez9YeW3+Rw616Db4XVBqBvp3EhefXBdUU14hkzQ8BkjgCTTECCCaa0qeZb+W7omvD2MDXAFtWigI4EDI9Oveubi0mxug2rE9kYaCp9vxVvAooOCnCSsaSeohCdG7clokI4LSCs7lCVOTA5OBTsWigqRKkViBUJEqABCEIAEIQgASJUIAjKE4pKJeSJI3BVZW+P8AtW3KERpaSvsawdiFooFl/wAID6PsTeJmPYGD/kteY/HOsZt+ytosldGxzHrLov6T2JnDp9S/BSq7xJYwKCp7kJYXupkBTPhxSrqiZxbgfS9mbsQlH/zcR/KvQpYquzXndiaRellNci+UdXJSge1ekyDylzMUtRuk9BGMongHglATkqolmxqdRFEhaVpGLIHAJwCAEqZUSrAoQlVyBEqEIAEIQgAQhCABCEhUMBCkogoWT3JGkJKJya5YNW1LIKVyXne0dubPb6MeHMjjawkGox4nlwqOloW6tliE3kPxYCHBwDi3EHCmElprTflwG6oXmT7BHFeM8ULQ1jSwBudB9HESM+cntTWGV5JlKnwmvs7fJGe7ghQNqBQdGn90LoWFrmfu+b/9SzA5gPf1ExyAd5C9OeRipUVIrTfQUqacMx2ryC8pnQ2qKRtMQlbhBrTE5wpWnMRXrXqlhsRjBc8h8ryS94BFczhaASSGtBoBXid5SWKWpvSehdQkCVIs1FCcEwJ7VtSd2QxUqEJgqCEIQAIQhAAhCEACEIQAJClSFQ9gGoQUVWDJG1QUpTaLNvUkVpXlTp8V5Wp2n0xZ1NwMJz6NV6o0ZryaSP8AH7WP9557SSm8L8RnV+E1TKEeChUYXEtGfsQn7C+hwr/j+nhdn+WiBrpk9o3b81649eP7UyEYXClQ9jtN2IGo7F65Kc0hjHZjNLYdVBKQBKUg72NBGEqRqiopWq9B62Bj0JEqdKAhCEACEIQAIQhAAhCEAIhKkUMBpKYnlNI6OxLTRZDXHxqka/mTvGiaD0Jf5rliRq8olBF42s8JXdGYBC9WjXlV4PHzlamnQyd+Bh6z8V0cN8S/JjV2NFDEC0HmCFYidkKcBwQnhYw22bqAjn482S9hc5eM7Yuq0mmdBp1+5ewR+a3na3fzBIY3wM0diYFBckb44ocEk3obChSBRBqkU0dyGSBKmhOTqKAhCFIAhCEACEIQAIQhAAkKVNKrIBCmlOKaUvNFkMJTMWfH2KWiifqlHF3LomiXkspBvO1PO6Vw6wA34L1phzXj88BbeFqrvtEp5qHC8dxXTwu6/JjV2No73D2BCIWjCKncEqeMTz/aetchUE069aU6l6tDan42MkjMZLaA1Dmue0Zta5vMCfKDSQNMjTynaaWh0Boe+lV7DaBiIBAyo4Hgc8x1EjrKRxm5tR2JHkjPx2JzXVVeR9MterNSRFI31sb20uTUT2hMCkC1pLUzY6iEBKmioJEqRSAJUiVAAhCEACEIQAJpTk0qs9gEqmOKemlK1LtFkNULyKqYKtKeGaVNIlhrs15dfkhF6Whrj6UZHChhbT2Ldtt7n1EbS1wJaS8Uax2h/Tp+bllqF5re90/JrfIwyPlMjY5cbziccQcHEmlMi09S6WDd5oyrKyNvZW1Y08w/slVWzSUY0V3D2IXRaFrmJ2khq5rR6T4wOlxa1exWrVeVWyIvtVmaM62iCteAkDvYCV6vaDmfBXOxj1GaJVnNTXo/spLM8no7FRlfmaZ04qxZzWhPj4hc5PUccfSdBpUrSo42p7U1S03FWPSpEqaRQEiVIpAEqRKgAQhCABCEIAE0pU0lUm7IBCmFOJUZdRJVWvwXQO51BJ07lMXeKqpOfHjRYKxrBEEVGNDQdNTxO89JNVi9vh+OWZ290Bb6kmX85WulcQderX3rMfhAH0lhedMNoYTSmf0ZHv7E3g5fqIMRH0FmOhAI4DuyQm2YDCKn2fFIu0cw5l3NMl6WZoHml8hPMxjgK9bgF6NaDqsTsY3FeEzvsQkV53vb/QVrrU8U3dfUuRi5eofw8bpFGU5ilPerFnk4inf3+NVSleCTkPHHJSQPNOPA/wDW5c/q1Oi4ek7cL1M1ypWd9RXToVkHwU3B6CM46lgFOUEbujtUgcmIVOTFoehCFsQCEIQAIQhAAhCEACY5OKjJWNWStYlCFNJSuKhe7JJVJWNEhZHAarnTyAdfNVPnnHHuVCa0dFewpdyuNU6Yk0wB5/HD+y5e2MJksQfQVhla/wDUPkO1/Sr1KRzyTqfaFbl+ksdqZqeRlH8Jw+zuV6ErVC9eH6ZxI31AIO4JFyrstv0TK64RxSr05wzubA22PHaq4hISweYcOFuI5OAw1q45V3Lt3nbAK5jfvXE2EbgsckmnKTPNfzWhrW99e1U7yjnnD3RODY2Ghc6ubsjha0a6jM5ZhcLEtynZHVw6UY9TJflvla05t3joXSitoOjs+6qz10XfFPVrLa5soBxMfGCOFW+Vmyu8ddF0Dsvbm0LHwTdDnRO7CCO9Y5DexusRbdGistr46caghX2WhYWWW2w/lLJNlvY3lx/8sRp0hM/xTgHltfHxxtfH/MAhKcd0Q3Tnrc9FjtCstlC89s218J9NvSOC6Nn2ti0x5dSsqtjOVBPZm2DktVmYtpYj9Y3uPcM1aZtHDSuId/uW8cQvLMXQl4O5VLVcht+wn0h2/FSNvaM+kFfPjyVyZ8HSqhc43pH9odyZ87M3Ob6w76FHcRDKlwdSqSq5vzoz7TfWB96a+9GDfn2qksSgVGR0iVG7pXMlvmNurgPG7Jc+faeIb/AS9Sp1F1SkaBxyVK0SmnxWbtO10VaY2t6SFQl2vs+nKNcToG5nqpvWLV9jaFNR3Z3ppaHUdRVGWcCtPcNe+vxXKN4zSGkNktLyd5ic1vrSYW96jvRlqiYHT8lZ2nRrnB8hO/CyMEHXWtBXVRky3sb50FodJ9ryzJFeffuNOK6twTcpyjPtMI7RTTrWIs91W2RmNvJuNfMza9zOZxOGvNWnOu7sleGCRxlcIw0Evx0bhDdcROlM+hTCLjJPwROXVFr6GcuiphZlWgp2GnuQq09qAfJyB5SIySFjmkgFjnuIoDnlWnUhd+NV9K0OK4ammuWYsuuLnfKeP1jt66bYxFYmue+oc0Pw0bh+kplU0pmfOJA6AlhuDDC2AWlpY2uGseebi45gjiVbdYJOTZGLXGGta1orDU0aABni5lypats6STSSML/hpkUjLR8px5k1s78RZroc+UA3tyqKgcDs7qvJ72VFHFrsJLT5JIzqOYihHTzKodnKPbIZ43ljmO/J0JGJuVa79OtdGKMOt0wD3RtMbahuGlQ6jcnNPE5qHd7slS6fB0Ir1c3JwKtC927/AGb0+O7hQAuL+dwbX+EAJXXeFK615KOVN7ogfNZ31D42O41YHV7QqZuK7n1HyaD92G+wBdE3W1RPugK3XU4ItT5ObJsbd7s+Sp+jJI32OUP+BLFWo5Uftn+81XaZdmEZOKG3cRv4+KqvU/MQ08SOJJsLYz6czeiY+/xmo27BWcVAntFD/uN/oXdF3/nHtT/kX53T2ouvMQv9xnhsHFutNpH67P6VI3YSImptNpP7QDn1DVoPkmXnHhr44JnyE7ncfHeo6o+0i/3HGbsNZxrLaD0y7uFQKoGwdirU8qf27/c5dkXcePjNN+bjud2lT1W+UNPccxux1gGRYT0yyHuxKRmzl3N+oiO/MYv5lfN2nj43qI3S7iP77kdcvESbQ8yGQ3fYWGrIIQeIjFe2itstsTR5DWjKuQp7FX+ZvzvHOpG3aAKV4dyq6lRfQtalyUbZtOGhxwy0bWpEUh3aA4ab9SQOdYK99mprT+MvleZpTRkIb5LWagY8VQ1o1NMyedbjaOy8nZ3uxVqYm9TpWA9xXLv65uXdDG4mFjGPcHOwyB5JjyDQcqUqa01FK50i873B9OyLFwWR0TWxPwvqDXqoHAjh5Q7eZQ26zxxW9jWMa1ro2OLQ0YRnI3JtKDzB2qO7bv5BxLLTDXSph3cKhwVqaxulmE3LwlzWtb+TdSjS4jLHxeVnbSyZolLqu0Yfax0Ztk3JsAaHYaN8kYmgNfkMvODkq679g6lznWoFznOe48mM3OJcd/EoTSrLkWyZcFaxXzPLJyTLMS/CXYcTWmgoHHM0yqNFZtc9qZTHZiypoCZGEV3Dz6Cu6u/JOvS63Y+VjJZIw1a7eDx+I0OaoWm/pnYhKwjQVjFYy0Ur5NSQSTnn2K9bDOGyuTSxHVu7HQuSac2ljZWckwHlHVeymFnlN0O92EdZ4K+22nlnyfawtz4Crj/OOxeeWqwtnIrLBEK+k9rSK/mNqfZ0rQXZNZLPGIxanPYN1DIA45ktwMyz3V370tOn6bR3NoVLyvJm0dfZpwyyz3+Pckdfxrvr2aeO5ZC0bUWcU5KGeYjjSNvbmdw3KuzaycEFlgjaDoXuc/2AcFWOGrPwTKvRRvRfjtD0GvMn/O0h3EjoPtWHO0tvIyhs7Cf9t9f4pKcdVA++7zOkwbXhC004ZkLVYKuzJ4mlwegG9JR6J7N/jwE116S1phdv9Hs8c686+VXk4+VapB0YWa7hRvjJRSxW5wP41OP2h9xFFbsau1yndU+D0j5wlI0O7dTfxorAtMw9Eu03ZeNF5XFd9t/1U5P/ALX07cWqjtdx2s5maQ8xe/8Aq8cFPYVPLI7qHB6v8rl+wRru6VJFb30zaezo3LyCKwW1uk87eiZ47j1K4y1Xg0gC0Wjf6VfaTUIeAn4Yd1Dg9WbeT6aOBrTTfvTDerh6J46HxkvMZLwvJutrk19JsZ5jU0ySx37eejZ8fGsLHcd5brmqvB1eSe4p8HpUt+EAE7+rn+KjN/c/Ejx1grz2XaW8mkV5N3GsLchurTDrlvTWbU3gTR0FlPPyJA048oFWWErclo16XB6D8/ngDX+wqE359NBu7N+ixI2ktmhscBpQikb29GfKprtpLUP8nZzSnmvkru4krHta5oq9Hg0t9WyaaJ0UUTpHvLDQFrWsDXMfUlxFT5NAAqtqvEWizNMUjRLETWJz2hxyo5tC4UdlXpbTflxm7V4c5bI9h+1HICOmjwM8hvzXFv8AdYrRJysZkilrV7XQuc13OQ2tHc+/pzV40pbTX9hKrF6xZfsN6zSuwxxTOdSpAoAOsmitW29JbO5jZo3Rlwq0ENqQDQmoJG+ipWbapsTQ1sbnYfNLHOhzOlcq003FR2CKS0ycpaHPe7NrMflUbUkCpGmZWlPDqT1Vis8Q47O52I7ymcMTYZCDoQDTuKVaiy2ZwY0AkAAUAOVO1CY/58fqZd3I7PItOrQd+gTDYIjWsUZ/UHwQhO3dhSwjbpg15CL9234Kf5os/wBxD+7b8EIVLsmw4XRBX8hF+7b8FZjsEQ0jjH6g+CEIuybIRt2w1ryUdTqcDfgpRYYvu2eqPgkQouybIeLBF91H6g+CU3fEfqo/UHwQhHUy1kKLBENI4/UHwWR/CA0RtjweRVslcPk6BtNOkpUITdyGkeP/AIPr1nklnEk0rwMFA6RzqflNKlfQN0WRjoIiWMJMbCSWg1q0VqhCLuwNK5Z+bIfuYvUb8E75BF91H6g+CEKLsmyHCxR1rybK/oj4J3yZn2G+qEIRdhZDPkMX3bPVHwS/I4/u2eqPghCLk2G/N8X3UfqN+CYbrgP1MX7tvwQhQArbshGkMQ6GN+Cf8hj+7Z6o+CEIAk5Fv2R2BCEKbgf/2Q=="/>
          <p:cNvSpPr>
            <a:spLocks noChangeAspect="1" noChangeArrowheads="1"/>
          </p:cNvSpPr>
          <p:nvPr/>
        </p:nvSpPr>
        <p:spPr bwMode="auto">
          <a:xfrm>
            <a:off x="1679575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endParaRPr lang="en-US" altLang="en-US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9227" name="Rectangle 11"/>
          <p:cNvSpPr>
            <a:spLocks noChangeArrowheads="1"/>
          </p:cNvSpPr>
          <p:nvPr/>
        </p:nvSpPr>
        <p:spPr bwMode="auto">
          <a:xfrm>
            <a:off x="0" y="68263"/>
            <a:ext cx="12192000" cy="6789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457200" indent="-457200" eaLnBrk="1" hangingPunct="1">
              <a:buFont typeface="Wingdings" panose="05000000000000000000" pitchFamily="2" charset="2"/>
              <a:buChar char="Ø"/>
              <a:defRPr/>
            </a:pPr>
            <a:r>
              <a:rPr lang="zh-TW" altLang="en-US" sz="3200" b="1" dirty="0">
                <a:solidFill>
                  <a:prstClr val="white"/>
                </a:solidFill>
                <a:latin typeface="+mj-ea"/>
                <a:ea typeface="+mj-ea"/>
              </a:rPr>
              <a:t>清早的靈修</a:t>
            </a:r>
            <a:r>
              <a:rPr lang="en-US" altLang="zh-TW" sz="3200" b="1" dirty="0">
                <a:solidFill>
                  <a:prstClr val="white"/>
                </a:solidFill>
                <a:latin typeface="+mj-ea"/>
                <a:ea typeface="+mj-ea"/>
              </a:rPr>
              <a:t>《</a:t>
            </a:r>
            <a:r>
              <a:rPr lang="zh-TW" altLang="en-US" sz="3200" b="1" dirty="0">
                <a:solidFill>
                  <a:prstClr val="white"/>
                </a:solidFill>
                <a:highlight>
                  <a:srgbClr val="FF00FF"/>
                </a:highlight>
                <a:latin typeface="+mj-ea"/>
                <a:ea typeface="+mj-ea"/>
              </a:rPr>
              <a:t>重點放在：更認識神！不是為了找自己要的東西</a:t>
            </a:r>
            <a:r>
              <a:rPr lang="en-US" altLang="zh-TW" sz="3200" b="1" dirty="0">
                <a:solidFill>
                  <a:prstClr val="white"/>
                </a:solidFill>
                <a:latin typeface="+mj-ea"/>
                <a:ea typeface="+mj-ea"/>
              </a:rPr>
              <a:t>》</a:t>
            </a:r>
          </a:p>
          <a:p>
            <a:pPr eaLnBrk="1" hangingPunct="1">
              <a:defRPr/>
            </a:pPr>
            <a:r>
              <a:rPr lang="zh-TW" altLang="en-US" sz="3200" b="1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詩</a:t>
            </a:r>
            <a:r>
              <a:rPr lang="en-US" altLang="zh-TW" sz="3200" b="1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5:3 </a:t>
            </a:r>
            <a:r>
              <a:rPr lang="zh-TW" altLang="en-US" sz="3200" b="1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耶和華啊，早晨你必聽我的聲音；早晨我必向你陳明我的心意，並要警醒！</a:t>
            </a:r>
            <a:endParaRPr lang="en-US" altLang="zh-TW" sz="3200" b="1" dirty="0">
              <a:solidFill>
                <a:srgbClr val="FFFF0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eaLnBrk="1" hangingPunct="1">
              <a:defRPr/>
            </a:pPr>
            <a:endParaRPr lang="en-US" altLang="zh-TW" sz="3200" b="1" dirty="0">
              <a:solidFill>
                <a:prstClr val="white"/>
              </a:solidFill>
              <a:latin typeface="+mj-ea"/>
              <a:ea typeface="+mj-ea"/>
            </a:endParaRPr>
          </a:p>
          <a:p>
            <a:pPr marL="457200" indent="-457200" eaLnBrk="1" hangingPunct="1">
              <a:buFont typeface="Wingdings" panose="05000000000000000000" pitchFamily="2" charset="2"/>
              <a:buChar char="Ø"/>
              <a:defRPr/>
            </a:pPr>
            <a:r>
              <a:rPr lang="zh-TW" altLang="en-US" sz="3200" b="1" dirty="0">
                <a:solidFill>
                  <a:prstClr val="white"/>
                </a:solidFill>
                <a:latin typeface="+mj-ea"/>
                <a:ea typeface="+mj-ea"/>
              </a:rPr>
              <a:t>基要真理：更多地認識神 </a:t>
            </a:r>
            <a:endParaRPr lang="en-US" altLang="zh-TW" sz="3200" b="1" dirty="0">
              <a:solidFill>
                <a:prstClr val="white"/>
              </a:solidFill>
              <a:latin typeface="+mj-ea"/>
              <a:ea typeface="+mj-ea"/>
            </a:endParaRPr>
          </a:p>
          <a:p>
            <a:pPr eaLnBrk="1" hangingPunct="1">
              <a:defRPr/>
            </a:pPr>
            <a:endParaRPr lang="en-US" altLang="zh-TW" sz="3200" b="1" dirty="0">
              <a:solidFill>
                <a:prstClr val="white"/>
              </a:solidFill>
              <a:latin typeface="+mj-ea"/>
              <a:ea typeface="+mj-ea"/>
            </a:endParaRPr>
          </a:p>
          <a:p>
            <a:pPr marL="457200" indent="-457200" eaLnBrk="1" hangingPunct="1">
              <a:buFont typeface="Wingdings" panose="05000000000000000000" pitchFamily="2" charset="2"/>
              <a:buChar char="Ø"/>
              <a:defRPr/>
            </a:pPr>
            <a:r>
              <a:rPr lang="zh-TW" altLang="en-US" sz="3200" b="1" dirty="0">
                <a:solidFill>
                  <a:prstClr val="white"/>
                </a:solidFill>
                <a:latin typeface="+mj-ea"/>
                <a:ea typeface="+mj-ea"/>
              </a:rPr>
              <a:t>敬拜：生活中的敬拜  </a:t>
            </a:r>
            <a:r>
              <a:rPr lang="en-US" altLang="zh-TW" sz="3200" b="1" dirty="0">
                <a:solidFill>
                  <a:prstClr val="white"/>
                </a:solidFill>
                <a:latin typeface="+mj-ea"/>
                <a:ea typeface="+mj-ea"/>
              </a:rPr>
              <a:t>《</a:t>
            </a:r>
            <a:r>
              <a:rPr lang="zh-TW" altLang="en-US" sz="3200" b="1" dirty="0">
                <a:solidFill>
                  <a:prstClr val="white"/>
                </a:solidFill>
                <a:latin typeface="+mj-ea"/>
                <a:ea typeface="+mj-ea"/>
              </a:rPr>
              <a:t>讚美：神的屬性與作為！</a:t>
            </a:r>
            <a:r>
              <a:rPr lang="en-US" altLang="zh-TW" sz="3200" b="1" dirty="0">
                <a:solidFill>
                  <a:prstClr val="white"/>
                </a:solidFill>
                <a:latin typeface="+mj-ea"/>
                <a:ea typeface="+mj-ea"/>
              </a:rPr>
              <a:t>》</a:t>
            </a:r>
          </a:p>
          <a:p>
            <a:pPr eaLnBrk="1" hangingPunct="1">
              <a:defRPr/>
            </a:pPr>
            <a:endParaRPr lang="en-US" altLang="zh-TW" sz="3200" b="1" dirty="0">
              <a:solidFill>
                <a:prstClr val="white"/>
              </a:solidFill>
              <a:latin typeface="+mj-ea"/>
              <a:ea typeface="+mj-ea"/>
            </a:endParaRPr>
          </a:p>
          <a:p>
            <a:pPr marL="457200" indent="-457200" eaLnBrk="1" hangingPunct="1">
              <a:buFont typeface="Wingdings" panose="05000000000000000000" pitchFamily="2" charset="2"/>
              <a:buChar char="Ø"/>
              <a:defRPr/>
            </a:pPr>
            <a:r>
              <a:rPr lang="zh-TW" altLang="en-US" sz="3200" b="1" dirty="0">
                <a:solidFill>
                  <a:prstClr val="white"/>
                </a:solidFill>
                <a:latin typeface="+mj-ea"/>
                <a:ea typeface="+mj-ea"/>
              </a:rPr>
              <a:t>禱告：學習信靠、交託</a:t>
            </a:r>
            <a:r>
              <a:rPr lang="en-US" altLang="zh-TW" sz="3200" b="1" dirty="0">
                <a:solidFill>
                  <a:prstClr val="white"/>
                </a:solidFill>
                <a:latin typeface="+mj-ea"/>
                <a:ea typeface="+mj-ea"/>
              </a:rPr>
              <a:t>《</a:t>
            </a:r>
            <a:r>
              <a:rPr lang="zh-TW" altLang="en-US" sz="3200" b="1" dirty="0">
                <a:solidFill>
                  <a:prstClr val="white"/>
                </a:solidFill>
                <a:latin typeface="+mj-ea"/>
                <a:ea typeface="+mj-ea"/>
              </a:rPr>
              <a:t>神看我們是寶貝</a:t>
            </a:r>
            <a:r>
              <a:rPr lang="en-US" altLang="zh-TW" sz="3200" b="1" dirty="0">
                <a:solidFill>
                  <a:prstClr val="white"/>
                </a:solidFill>
                <a:latin typeface="+mj-ea"/>
                <a:ea typeface="+mj-ea"/>
              </a:rPr>
              <a:t>》</a:t>
            </a:r>
          </a:p>
          <a:p>
            <a:pPr eaLnBrk="1" hangingPunct="1">
              <a:defRPr/>
            </a:pPr>
            <a:endParaRPr lang="en-US" altLang="zh-TW" sz="3200" b="1" dirty="0">
              <a:solidFill>
                <a:prstClr val="white"/>
              </a:solidFill>
              <a:latin typeface="+mj-ea"/>
              <a:ea typeface="+mj-ea"/>
            </a:endParaRPr>
          </a:p>
          <a:p>
            <a:pPr eaLnBrk="1" hangingPunct="1">
              <a:defRPr/>
            </a:pPr>
            <a:r>
              <a:rPr lang="zh-TW" altLang="en-US" sz="3200" b="1" dirty="0">
                <a:solidFill>
                  <a:prstClr val="white"/>
                </a:solidFill>
                <a:latin typeface="+mj-ea"/>
                <a:ea typeface="+mj-ea"/>
              </a:rPr>
              <a:t>   </a:t>
            </a:r>
            <a:r>
              <a:rPr lang="en-US" altLang="zh-TW" sz="3200" b="1" dirty="0">
                <a:solidFill>
                  <a:prstClr val="white"/>
                </a:solidFill>
                <a:latin typeface="+mj-ea"/>
                <a:ea typeface="+mj-ea"/>
              </a:rPr>
              <a:t>* </a:t>
            </a:r>
            <a:r>
              <a:rPr lang="zh-TW" altLang="en-US" sz="3200" b="1" dirty="0">
                <a:solidFill>
                  <a:prstClr val="white"/>
                </a:solidFill>
                <a:latin typeface="+mj-ea"/>
                <a:ea typeface="+mj-ea"/>
              </a:rPr>
              <a:t>少去聽世界的聲音：多聽神的聲音</a:t>
            </a:r>
            <a:endParaRPr lang="en-US" altLang="zh-TW" sz="3200" b="1" dirty="0">
              <a:solidFill>
                <a:prstClr val="white"/>
              </a:solidFill>
              <a:latin typeface="+mj-ea"/>
              <a:ea typeface="+mj-ea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22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22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B213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 hidden="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smtClean="0">
                <a:solidFill>
                  <a:schemeClr val="bg1"/>
                </a:solidFill>
              </a:rPr>
              <a:t>下</a:t>
            </a:r>
            <a:endParaRPr lang="en-US" altLang="en-US" smtClean="0">
              <a:solidFill>
                <a:schemeClr val="bg1"/>
              </a:solidFill>
            </a:endParaRPr>
          </a:p>
        </p:txBody>
      </p:sp>
      <p:sp>
        <p:nvSpPr>
          <p:cNvPr id="9219" name="Rectangle 3"/>
          <p:cNvSpPr>
            <a:spLocks noChangeArrowheads="1"/>
          </p:cNvSpPr>
          <p:nvPr/>
        </p:nvSpPr>
        <p:spPr bwMode="auto">
          <a:xfrm>
            <a:off x="2133600" y="228600"/>
            <a:ext cx="75438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 typeface="Arial" panose="020B0604020202020204" pitchFamily="34" charset="0"/>
              <a:buNone/>
            </a:pPr>
            <a:endParaRPr lang="en-US" altLang="zh-TW" sz="4400" b="1">
              <a:solidFill>
                <a:srgbClr val="92D050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sp>
        <p:nvSpPr>
          <p:cNvPr id="9220" name="Rectangle 4"/>
          <p:cNvSpPr>
            <a:spLocks noChangeArrowheads="1"/>
          </p:cNvSpPr>
          <p:nvPr/>
        </p:nvSpPr>
        <p:spPr bwMode="auto">
          <a:xfrm>
            <a:off x="3733800" y="1044575"/>
            <a:ext cx="9144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zh-TW" altLang="en-US" sz="4000" b="1">
                <a:solidFill>
                  <a:srgbClr val="FF0000"/>
                </a:solidFill>
              </a:rPr>
              <a:t> </a:t>
            </a:r>
            <a:r>
              <a:rPr lang="en-US" altLang="zh-TW" sz="4000" b="1">
                <a:solidFill>
                  <a:srgbClr val="FF0000"/>
                </a:solidFill>
              </a:rPr>
              <a:t> </a:t>
            </a:r>
            <a:endParaRPr lang="en-US" altLang="zh-TW" sz="4400" b="1">
              <a:solidFill>
                <a:srgbClr val="92D050"/>
              </a:solidFill>
            </a:endParaRPr>
          </a:p>
        </p:txBody>
      </p:sp>
      <p:sp>
        <p:nvSpPr>
          <p:cNvPr id="9221" name="Rectangle 6"/>
          <p:cNvSpPr>
            <a:spLocks noChangeArrowheads="1"/>
          </p:cNvSpPr>
          <p:nvPr/>
        </p:nvSpPr>
        <p:spPr bwMode="auto">
          <a:xfrm>
            <a:off x="1752600" y="304800"/>
            <a:ext cx="8610600" cy="6172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98525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99060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898525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990600" algn="l"/>
              </a:tabLst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898525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99060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898525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990600" algn="l"/>
              </a:tabLst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898525">
              <a:spcBef>
                <a:spcPct val="20000"/>
              </a:spcBef>
              <a:buFont typeface="Arial" panose="020B0604020202020204" pitchFamily="34" charset="0"/>
              <a:buChar char="»"/>
              <a:tabLst>
                <a:tab pos="990600" algn="l"/>
              </a:tabLst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8985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990600" algn="l"/>
              </a:tabLst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8985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990600" algn="l"/>
              </a:tabLst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8985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990600" algn="l"/>
              </a:tabLst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8985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990600" algn="l"/>
              </a:tabLst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9BBB59"/>
              </a:buClr>
              <a:buFont typeface="Arial" panose="020B0604020202020204" pitchFamily="34" charset="0"/>
              <a:buNone/>
            </a:pPr>
            <a:endParaRPr lang="en-US" altLang="zh-TW" sz="3600" b="1">
              <a:solidFill>
                <a:srgbClr val="000000"/>
              </a:solidFill>
              <a:latin typeface="PMingLiU" pitchFamily="18" charset="-120"/>
            </a:endParaRPr>
          </a:p>
        </p:txBody>
      </p:sp>
      <p:sp>
        <p:nvSpPr>
          <p:cNvPr id="9222" name="Rectangle 15"/>
          <p:cNvSpPr>
            <a:spLocks noChangeArrowheads="1"/>
          </p:cNvSpPr>
          <p:nvPr/>
        </p:nvSpPr>
        <p:spPr bwMode="auto">
          <a:xfrm>
            <a:off x="1524000" y="2590800"/>
            <a:ext cx="5943600" cy="184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898525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99060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898525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990600" algn="l"/>
              </a:tabLst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898525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99060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898525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990600" algn="l"/>
              </a:tabLst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898525">
              <a:spcBef>
                <a:spcPct val="20000"/>
              </a:spcBef>
              <a:buFont typeface="Arial" panose="020B0604020202020204" pitchFamily="34" charset="0"/>
              <a:buChar char="»"/>
              <a:tabLst>
                <a:tab pos="990600" algn="l"/>
              </a:tabLst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8985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990600" algn="l"/>
              </a:tabLst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8985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990600" algn="l"/>
              </a:tabLst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8985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990600" algn="l"/>
              </a:tabLst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8985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990600" algn="l"/>
              </a:tabLst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Ø"/>
            </a:pPr>
            <a:endParaRPr lang="en-US" altLang="zh-TW" sz="3800" b="1">
              <a:solidFill>
                <a:srgbClr val="FFFFFF"/>
              </a:solidFill>
              <a:latin typeface="PMingLiU" pitchFamily="18" charset="-120"/>
            </a:endParaRP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Ø"/>
            </a:pPr>
            <a:endParaRPr lang="en-US" altLang="zh-TW" sz="3800" b="1">
              <a:solidFill>
                <a:srgbClr val="FFFFFF"/>
              </a:solidFill>
              <a:latin typeface="PMingLiU" pitchFamily="18" charset="-120"/>
            </a:endParaRP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Ø"/>
            </a:pPr>
            <a:endParaRPr lang="en-US" altLang="zh-TW" sz="3800" b="1">
              <a:solidFill>
                <a:srgbClr val="FFFFFF"/>
              </a:solidFill>
              <a:latin typeface="PMingLiU" pitchFamily="18" charset="-120"/>
            </a:endParaRPr>
          </a:p>
        </p:txBody>
      </p:sp>
      <p:sp>
        <p:nvSpPr>
          <p:cNvPr id="9223" name="AutoShape 2" descr="data:image/jpeg;base64,/9j/4AAQSkZJRgABAQAAAQABAAD/2wCEAAkGBxQTEhQUExQVFBUXFhQUGBgYFxwVFxwUFxgWFxQXGBcYHSggHRolHhQWITEhJSkrLi4uFx8zODMsNygtLisBCgoKDg0OGxAQGzQlHyQ0LCwsLDQ1LSwsLCwsLCwsLCwsLCwsLCwsLCwsLCwsLCwsLCwsLCwsLCwsLCwsLCwsLP/AABEIAQIAwwMBIgACEQEDEQH/xAAcAAABBQEBAQAAAAAAAAAAAAAAAQIDBAYFBwj/xABKEAABAwEFAwcHBgwGAwEAAAABAAIDEQQFEiExBkFRE2FxgZGh8CIyQpKxwdEUFSNDUlMHJDNicoKDk6Ky0uEWRFRjwvE0c6Ml/8QAGgEAAgMBAQAAAAAAAAAAAAAAAAQBAgMFBv/EAC0RAAIBAgUDAgUFAQAAAAAAAAABAgMRBBMhMVESFEEiUjJCYWKBI5GxwfAV/9oADAMBAAIRAxEAPwDrXptTaGHCySRz/sgmtOfgOdcC2bT3ifr5G03NJr2+8rZXbs7yTXVls5c4nE84iTwGoyAyp1pXbKtcSTLC6oFG+WGjnydU9aWliJOWmwxHDpLXc49wX6LR5DrxtkMg9BxY6vEtdgz6Dmu867rQ78lerzXdIzPtY4HuXLdslERJG2JrpmMxCVmKjSa4C5xdk8Ec9adK1dz3SJYIpKkFzGP7QDn2qjq1L+gMuHzaHD+QXq05WqKQZ/WuaexzSFXtPzu30JX87JWOB6sQIWx+ZHDR3tT/AJtkGju+qssRXW8SroUntIwpvC8waGG2dIqfYSj5/trT5cVsA54pAO0NW/is0w9P2Kdscu8jxotFiqnsM3QivmPNH7Xytze60M4Yg4DvA71BHt0f9Q7rcfYvVAyTfTtSGzuOuE9Iqp7mfsIyl7jzSLbzIfTH1v6lJNtu7Tlmj9pXryXo4sh4M9VNmu5rtY4ndLAfaFbuZ+z/AH7lXS+p5k7bGX78nfq4JY9tZNOVPW46dQXoLtnoDkbPZz+yZ8EN2egH+Ws1P/Uz+nxVHdz9n+/cMle48/fto8fWud+i85fw14dqpnbWSpAlfXf5bhTmoXL0z5gh/wBNZv3TPgrUNgDfNZG0jSjQPYFbu5+IfwRkfceZRbU2pw8ltof+iXur6tVZjvK8XnyYLXpvxxivD6QtXozo5eIUDrLMdXdSyli6viBpHDx8yMWx96nSGUdMzB7Zapklkvd3piMc9op7C5bQXa86uQ66DXzslTuMQ/lL5FLzIxTrst7RWa8Qz9B0kzupoAqehUr7vaKBmH5ZbZpnDyRjfC1o+0Rv6Kr0B91sja57s8LXOJpnQCuXYsjemx1kkdyjy91qkFcPKYWjycz5uUbQKVHMNSozKl/WT0U18Opm7ktM0lTJbLUKakTEUGueLJW7Vedos8uA2p0zTTC9r3UqdGvBJwvyJpvGamj2KtMTgYJY6bw9+IdIowU71pPkszrO6CSCJ7HNwnDLTPUOaOT84GhHOqxrSjLXYvOjGUdFZlez33VoxSOrTPM/FC4cNw21rQ0tjJA1x6/wITvc0xbJqFL5xtAcGGCbFnlhJOWZ0GalF9WgAg2ef92ezRdS93PE0Tz+LymShAdyrRUElhNGgtd5p6V0rZHCxxllbysThmA53k0r5XJ4g1w0Byrv5lzUo2HnOS2OXcN9SF8jnsdGBE6uNuGpa5lBnwxO7Vo9h76xWdkToLRGY2gYnxEMIPm4HbxQhYo2yzTukihBZI8+Y2IsDYWk4iXAU0rvzOELXNvR4aGhpyFOYAaeOZRmZeyIcMw2PKJDIspZZ53VyOtfgFOZ5iaUooeKnYr231NHy3iiTllnAZtTQde5Ry22nnTwt6XgdWvMqPEVQyI8mn5fnCaLRzrJvv6BuRtdmG78q34qH/Edmrh+VwdTq+zsRm1mRlR5Npy6DP0LEv2osrf8y07vJY91D+q1R/4ssx0mkd0Qy8/Fqtm1QyY8m65fnCDOOIWBftfZB6c276l49oCBthY/vZhvzhf7mqc2qGVDk3pn5wlbOOIWCG1dky/GDnxifT+VSSbRWUj/AMpo6Wvp3jTL2qqq1k9icmHJuflA4hBtAWDF+2Ygfjtn/eBuXX4zVmK84nZRzwO44Zmnuqh163BORT9xsRawTRL8qbxCyrcdKUJ35Go6aqtLM4CpDhSmmYPEZKvd1FuXWFg9mdjaW8JBA7yWNaaNcS6rsLiG5ACm/WvUuBtJe7mxWctDicT20aC7ySATkN2Q7kW2RsjHMe80c0gngdK8xGRHQuVHERCz6T6Rjqua17WvDaHGKE1wnySCAdxQqsqjuyXSVNWEjvmc6Wefqifz/m9KfHtDJiLOSnLxSreSdUVFRlSu8dq1OycsTnPkYDRzGBznlznOeHP9J5JNAerLRRzYTeLnjRrIsX6WZ/lwrRxilcopzvYyLtsGAkEkEEggg1BGoOSFTsUWNgeAPLLn7vScT70JpYRNXuY91I1G09hMgdQVLg14I1BoC1w5wc+pY+8rbOAWOYC7XED5NdxodOgVXotijx2WzP38jGCfzmtAPXVpXCvaxeV2cNObxVIzfRNp7DcPXFNGGslkc12Pyy8ijiJnRtpUVaAxgdhyHpVyC7cFttQGGERwg744yXnnLpC6p58iurFdNc9cxzjvXasl1VA8nhpl1c4Q60nsWVGMVdszAu62Sefap+gPLO5lE+PYjlDVzpXH85xcejyiV6FYLtA9Gi6TYQFeMKj1bMZ1IJ2SMBZPwdxnzhl+dQ+5dizbB2Zo8wdQA9gWsaE5MQoprUXlWl4OCzZOzD6pp6a+zRWo7gs4+pj9RvwXUSUVsqK2RXMk/JQFywVryMfqhSNuuEfVs9UK6kV8uK8Edb5KvzfF9hvYmOuyM+gOyvuV1CHTTI6mc11yw/YAPvUL9noD9W3s+C7CSizlRi/BZVJLyZ+0bLQOGcbTu0C5Nt2GgcCOTb0Uy6hu6ltiE1zVhPD22LqtI8qm2GYw/Rl0dNMDi3ryNVDJdttjqYrZIeAeBJp+mCvU5rOHaiq5Vru0ZmnOaivTolpOpHcahUpy0asefPvi2s/KMgnbvq0xu4ecDz8FRve1We0NBkgns9ob5rmtbK078JIoS3eMsqrZ2+7wToOrPvqqM92jKlKaaVPflruVoVbeC0qaezM/cN6T0wR8q125x5NozpSrXseSOYAdIWpks74LFaHvcXSmJ7nPIFXPc2laDQVpQbhQJ93XeKjI9gHX/dWdrmYbFIB6boo+oyNJ7gVeHqexlU9KdzPXfDhijANBgb7Ahdeyx+Q3QZDh8Ei76grHKudXZmFpsUDw0AlpcSN+ZzNFHaIs869nsPen7ESE3dBxHKM9WR49inmHV15dnUuDil6zq4eWhWghBOa7FkhoMlUssfHPr9o3Lp2Zg0+CwpqzL1plmJSJjFIunT1QgxUJEoW6KipEqFawCUSoQosAJKJUIsAlElE5IQoaAEiVIoYDHBRyMqFMmkJacEy6djhW2z8Mh2dyqS2cc/eu3a41SnhqKCop43JFws2Owndale7wACToN4BdlvrT27s1S28Z+LQ0INbRG7pGCSnSMwurYDRx6Mu7PpCxe2lyRRW2zyxNwOmEpdStC5hYchurj3Zb03hop2MMQ7F7lhl0DfzISCIUGY0CF3DmnT/B6/FY5G/YnlHUaP8A+SvOOeZ9/bwXC/BlNR1sh4PZKOFHAtP8gWhtTCDv8dC4eKhaR0sPIdCKePhqr0Th48VVSytyOXuVxjaJVxZebuWYypVWYaf9KwCncPK6FpIclSJU2igIQhSAIQhAAhCEACEIQAJClSKGA1NcnkppWFRaFkQy6KhISCui9U5fAokpRN6bIbMzOtFn9u4/pLIeAtHfyR48y0cXFcDbk52TTzpRX9VvwTOGVmvx/JWu9BgiCEyN9AP7IXYsxC6OBsTbBFeeA6TMez9YeW3+Rw616Db4XVBqBvp3EhefXBdUU14hkzQ8BkjgCTTECCCaa0qeZb+W7omvD2MDXAFtWigI4EDI9Oveubi0mxug2rE9kYaCp9vxVvAooOCnCSsaSeohCdG7clokI4LSCs7lCVOTA5OBTsWigqRKkViBUJEqABCEIAEIQgASJUIAjKE4pKJeSJI3BVZW+P8AtW3KERpaSvsawdiFooFl/wAID6PsTeJmPYGD/kteY/HOsZt+ytosldGxzHrLov6T2JnDp9S/BSq7xJYwKCp7kJYXupkBTPhxSrqiZxbgfS9mbsQlH/zcR/KvQpYquzXndiaRellNci+UdXJSge1ekyDylzMUtRuk9BGMongHglATkqolmxqdRFEhaVpGLIHAJwCAEqZUSrAoQlVyBEqEIAEIQgAQhCABCEhUMBCkogoWT3JGkJKJya5YNW1LIKVyXne0dubPb6MeHMjjawkGox4nlwqOloW6tliE3kPxYCHBwDi3EHCmElprTflwG6oXmT7BHFeM8ULQ1jSwBudB9HESM+cntTWGV5JlKnwmvs7fJGe7ghQNqBQdGn90LoWFrmfu+b/9SzA5gPf1ExyAd5C9OeRipUVIrTfQUqacMx2ryC8pnQ2qKRtMQlbhBrTE5wpWnMRXrXqlhsRjBc8h8ryS94BFczhaASSGtBoBXid5SWKWpvSehdQkCVIs1FCcEwJ7VtSd2QxUqEJgqCEIQAIQhAAhCEACEIQAJClSFQ9gGoQUVWDJG1QUpTaLNvUkVpXlTp8V5Wp2n0xZ1NwMJz6NV6o0ZryaSP8AH7WP9557SSm8L8RnV+E1TKEeChUYXEtGfsQn7C+hwr/j+nhdn+WiBrpk9o3b81649eP7UyEYXClQ9jtN2IGo7F65Kc0hjHZjNLYdVBKQBKUg72NBGEqRqiopWq9B62Bj0JEqdKAhCEACEIQAIQhAAhCEAIhKkUMBpKYnlNI6OxLTRZDXHxqka/mTvGiaD0Jf5rliRq8olBF42s8JXdGYBC9WjXlV4PHzlamnQyd+Bh6z8V0cN8S/JjV2NFDEC0HmCFYidkKcBwQnhYw22bqAjn482S9hc5eM7Yuq0mmdBp1+5ewR+a3na3fzBIY3wM0diYFBckb44ocEk3obChSBRBqkU0dyGSBKmhOTqKAhCFIAhCEACEIQAIQhAAkKVNKrIBCmlOKaUvNFkMJTMWfH2KWiifqlHF3LomiXkspBvO1PO6Vw6wA34L1phzXj88BbeFqrvtEp5qHC8dxXTwu6/JjV2No73D2BCIWjCKncEqeMTz/aetchUE069aU6l6tDan42MkjMZLaA1Dmue0Zta5vMCfKDSQNMjTynaaWh0Boe+lV7DaBiIBAyo4Hgc8x1EjrKRxm5tR2JHkjPx2JzXVVeR9MterNSRFI31sb20uTUT2hMCkC1pLUzY6iEBKmioJEqRSAJUiVAAhCEACEIQAJpTk0qs9gEqmOKemlK1LtFkNULyKqYKtKeGaVNIlhrs15dfkhF6Whrj6UZHChhbT2Ldtt7n1EbS1wJaS8Uax2h/Tp+bllqF5re90/JrfIwyPlMjY5cbziccQcHEmlMi09S6WDd5oyrKyNvZW1Y08w/slVWzSUY0V3D2IXRaFrmJ2khq5rR6T4wOlxa1exWrVeVWyIvtVmaM62iCteAkDvYCV6vaDmfBXOxj1GaJVnNTXo/spLM8no7FRlfmaZ04qxZzWhPj4hc5PUccfSdBpUrSo42p7U1S03FWPSpEqaRQEiVIpAEqRKgAQhCABCEIAE0pU0lUm7IBCmFOJUZdRJVWvwXQO51BJ07lMXeKqpOfHjRYKxrBEEVGNDQdNTxO89JNVi9vh+OWZ290Bb6kmX85WulcQderX3rMfhAH0lhedMNoYTSmf0ZHv7E3g5fqIMRH0FmOhAI4DuyQm2YDCKn2fFIu0cw5l3NMl6WZoHml8hPMxjgK9bgF6NaDqsTsY3FeEzvsQkV53vb/QVrrU8U3dfUuRi5eofw8bpFGU5ilPerFnk4inf3+NVSleCTkPHHJSQPNOPA/wDW5c/q1Oi4ek7cL1M1ypWd9RXToVkHwU3B6CM46lgFOUEbujtUgcmIVOTFoehCFsQCEIQAIQhAAhCEACY5OKjJWNWStYlCFNJSuKhe7JJVJWNEhZHAarnTyAdfNVPnnHHuVCa0dFewpdyuNU6Yk0wB5/HD+y5e2MJksQfQVhla/wDUPkO1/Sr1KRzyTqfaFbl+ksdqZqeRlH8Jw+zuV6ErVC9eH6ZxI31AIO4JFyrstv0TK64RxSr05wzubA22PHaq4hISweYcOFuI5OAw1q45V3Lt3nbAK5jfvXE2EbgsckmnKTPNfzWhrW99e1U7yjnnD3RODY2Ghc6ubsjha0a6jM5ZhcLEtynZHVw6UY9TJflvla05t3joXSitoOjs+6qz10XfFPVrLa5soBxMfGCOFW+Vmyu8ddF0Dsvbm0LHwTdDnRO7CCO9Y5DexusRbdGistr46caghX2WhYWWW2w/lLJNlvY3lx/8sRp0hM/xTgHltfHxxtfH/MAhKcd0Q3Tnrc9FjtCstlC89s218J9NvSOC6Nn2ti0x5dSsqtjOVBPZm2DktVmYtpYj9Y3uPcM1aZtHDSuId/uW8cQvLMXQl4O5VLVcht+wn0h2/FSNvaM+kFfPjyVyZ8HSqhc43pH9odyZ87M3Ob6w76FHcRDKlwdSqSq5vzoz7TfWB96a+9GDfn2qksSgVGR0iVG7pXMlvmNurgPG7Jc+faeIb/AS9Sp1F1SkaBxyVK0SmnxWbtO10VaY2t6SFQl2vs+nKNcToG5nqpvWLV9jaFNR3Z3ppaHUdRVGWcCtPcNe+vxXKN4zSGkNktLyd5ic1vrSYW96jvRlqiYHT8lZ2nRrnB8hO/CyMEHXWtBXVRky3sb50FodJ9ryzJFeffuNOK6twTcpyjPtMI7RTTrWIs91W2RmNvJuNfMza9zOZxOGvNWnOu7sleGCRxlcIw0Evx0bhDdcROlM+hTCLjJPwROXVFr6GcuiphZlWgp2GnuQq09qAfJyB5SIySFjmkgFjnuIoDnlWnUhd+NV9K0OK4ammuWYsuuLnfKeP1jt66bYxFYmue+oc0Pw0bh+kplU0pmfOJA6AlhuDDC2AWlpY2uGseebi45gjiVbdYJOTZGLXGGta1orDU0aABni5lypats6STSSML/hpkUjLR8px5k1s78RZroc+UA3tyqKgcDs7qvJ72VFHFrsJLT5JIzqOYihHTzKodnKPbIZ43ljmO/J0JGJuVa79OtdGKMOt0wD3RtMbahuGlQ6jcnNPE5qHd7slS6fB0Ir1c3JwKtC927/AGb0+O7hQAuL+dwbX+EAJXXeFK615KOVN7ogfNZ31D42O41YHV7QqZuK7n1HyaD92G+wBdE3W1RPugK3XU4ItT5ObJsbd7s+Sp+jJI32OUP+BLFWo5Uftn+81XaZdmEZOKG3cRv4+KqvU/MQ08SOJJsLYz6czeiY+/xmo27BWcVAntFD/uN/oXdF3/nHtT/kX53T2ouvMQv9xnhsHFutNpH67P6VI3YSImptNpP7QDn1DVoPkmXnHhr44JnyE7ncfHeo6o+0i/3HGbsNZxrLaD0y7uFQKoGwdirU8qf27/c5dkXcePjNN+bjud2lT1W+UNPccxux1gGRYT0yyHuxKRmzl3N+oiO/MYv5lfN2nj43qI3S7iP77kdcvESbQ8yGQ3fYWGrIIQeIjFe2itstsTR5DWjKuQp7FX+ZvzvHOpG3aAKV4dyq6lRfQtalyUbZtOGhxwy0bWpEUh3aA4ab9SQOdYK99mprT+MvleZpTRkIb5LWagY8VQ1o1NMyedbjaOy8nZ3uxVqYm9TpWA9xXLv65uXdDG4mFjGPcHOwyB5JjyDQcqUqa01FK50i873B9OyLFwWR0TWxPwvqDXqoHAjh5Q7eZQ26zxxW9jWMa1ro2OLQ0YRnI3JtKDzB2qO7bv5BxLLTDXSph3cKhwVqaxulmE3LwlzWtb+TdSjS4jLHxeVnbSyZolLqu0Yfax0Ztk3JsAaHYaN8kYmgNfkMvODkq679g6lznWoFznOe48mM3OJcd/EoTSrLkWyZcFaxXzPLJyTLMS/CXYcTWmgoHHM0yqNFZtc9qZTHZiypoCZGEV3Dz6Cu6u/JOvS63Y+VjJZIw1a7eDx+I0OaoWm/pnYhKwjQVjFYy0Ur5NSQSTnn2K9bDOGyuTSxHVu7HQuSac2ljZWckwHlHVeymFnlN0O92EdZ4K+22nlnyfawtz4Crj/OOxeeWqwtnIrLBEK+k9rSK/mNqfZ0rQXZNZLPGIxanPYN1DIA45ktwMyz3V370tOn6bR3NoVLyvJm0dfZpwyyz3+Pckdfxrvr2aeO5ZC0bUWcU5KGeYjjSNvbmdw3KuzaycEFlgjaDoXuc/2AcFWOGrPwTKvRRvRfjtD0GvMn/O0h3EjoPtWHO0tvIyhs7Cf9t9f4pKcdVA++7zOkwbXhC004ZkLVYKuzJ4mlwegG9JR6J7N/jwE116S1phdv9Hs8c686+VXk4+VapB0YWa7hRvjJRSxW5wP41OP2h9xFFbsau1yndU+D0j5wlI0O7dTfxorAtMw9Eu03ZeNF5XFd9t/1U5P/ALX07cWqjtdx2s5maQ8xe/8Aq8cFPYVPLI7qHB6v8rl+wRru6VJFb30zaezo3LyCKwW1uk87eiZ47j1K4y1Xg0gC0Wjf6VfaTUIeAn4Yd1Dg9WbeT6aOBrTTfvTDerh6J46HxkvMZLwvJutrk19JsZ5jU0ySx37eejZ8fGsLHcd5brmqvB1eSe4p8HpUt+EAE7+rn+KjN/c/Ejx1grz2XaW8mkV5N3GsLchurTDrlvTWbU3gTR0FlPPyJA048oFWWErclo16XB6D8/ngDX+wqE359NBu7N+ixI2ktmhscBpQikb29GfKprtpLUP8nZzSnmvkru4krHta5oq9Hg0t9WyaaJ0UUTpHvLDQFrWsDXMfUlxFT5NAAqtqvEWizNMUjRLETWJz2hxyo5tC4UdlXpbTflxm7V4c5bI9h+1HICOmjwM8hvzXFv8AdYrRJysZkilrV7XQuc13OQ2tHc+/pzV40pbTX9hKrF6xZfsN6zSuwxxTOdSpAoAOsmitW29JbO5jZo3Rlwq0ENqQDQmoJG+ipWbapsTQ1sbnYfNLHOhzOlcq003FR2CKS0ycpaHPe7NrMflUbUkCpGmZWlPDqT1Vis8Q47O52I7ymcMTYZCDoQDTuKVaiy2ZwY0AkAAUAOVO1CY/58fqZd3I7PItOrQd+gTDYIjWsUZ/UHwQhO3dhSwjbpg15CL9234Kf5os/wBxD+7b8EIVLsmw4XRBX8hF+7b8FZjsEQ0jjH6g+CEIuybIRt2w1ryUdTqcDfgpRYYvu2eqPgkQouybIeLBF91H6g+CU3fEfqo/UHwQhHUy1kKLBENI4/UHwWR/CA0RtjweRVslcPk6BtNOkpUITdyGkeP/AIPr1nklnEk0rwMFA6RzqflNKlfQN0WRjoIiWMJMbCSWg1q0VqhCLuwNK5Z+bIfuYvUb8E75BF91H6g+CEKLsmyHCxR1rybK/oj4J3yZn2G+qEIRdhZDPkMX3bPVHwS/I4/u2eqPghCLk2G/N8X3UfqN+CYbrgP1MX7tvwQhQArbshGkMQ6GN+Cf8hj+7Z6o+CEIAk5Fv2R2BCEKbgf/2Q=="/>
          <p:cNvSpPr>
            <a:spLocks noChangeAspect="1" noChangeArrowheads="1"/>
          </p:cNvSpPr>
          <p:nvPr/>
        </p:nvSpPr>
        <p:spPr bwMode="auto">
          <a:xfrm>
            <a:off x="1679575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endParaRPr lang="en-US" altLang="en-US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9224" name="AutoShape 4" descr="data:image/jpeg;base64,/9j/4AAQSkZJRgABAQAAAQABAAD/2wCEAAkGBxQTEhQUExQVFBUXFhQUGBgYFxwVFxwUFxgWFxQXGBcYHSggHRolHhQWITEhJSkrLi4uFx8zODMsNygtLisBCgoKDg0OGxAQGzQlHyQ0LCwsLDQ1LSwsLCwsLCwsLCwsLCwsLCwsLCwsLCwsLCwsLCwsLCwsLCwsLCwsLCwsLP/AABEIAQIAwwMBIgACEQEDEQH/xAAcAAABBQEBAQAAAAAAAAAAAAAAAQIDBAYFBwj/xABKEAABAwEFAwcHBgwGAwEAAAABAAIDEQQFEiExBkFRE2FxgZGh8CIyQpKxwdEUFSNDUlMHJDNicoKDk6Ky0uEWRFRjwvE0c6Ml/8QAGgEAAgMBAQAAAAAAAAAAAAAAAAQBAgMFBv/EAC0RAAIBAgUDAgUFAQAAAAAAAAABAgMRBBMhMVESFEEiUjJCYWKBI5GxwfAV/9oADAMBAAIRAxEAPwDrXptTaGHCySRz/sgmtOfgOdcC2bT3ifr5G03NJr2+8rZXbs7yTXVls5c4nE84iTwGoyAyp1pXbKtcSTLC6oFG+WGjnydU9aWliJOWmwxHDpLXc49wX6LR5DrxtkMg9BxY6vEtdgz6Dmu867rQ78lerzXdIzPtY4HuXLdslERJG2JrpmMxCVmKjSa4C5xdk8Ec9adK1dz3SJYIpKkFzGP7QDn2qjq1L+gMuHzaHD+QXq05WqKQZ/WuaexzSFXtPzu30JX87JWOB6sQIWx+ZHDR3tT/AJtkGju+qssRXW8SroUntIwpvC8waGG2dIqfYSj5/trT5cVsA54pAO0NW/is0w9P2Kdscu8jxotFiqnsM3QivmPNH7Xytze60M4Yg4DvA71BHt0f9Q7rcfYvVAyTfTtSGzuOuE9Iqp7mfsIyl7jzSLbzIfTH1v6lJNtu7Tlmj9pXryXo4sh4M9VNmu5rtY4ndLAfaFbuZ+z/AH7lXS+p5k7bGX78nfq4JY9tZNOVPW46dQXoLtnoDkbPZz+yZ8EN2egH+Ws1P/Uz+nxVHdz9n+/cMle48/fto8fWud+i85fw14dqpnbWSpAlfXf5bhTmoXL0z5gh/wBNZv3TPgrUNgDfNZG0jSjQPYFbu5+IfwRkfceZRbU2pw8ltof+iXur6tVZjvK8XnyYLXpvxxivD6QtXozo5eIUDrLMdXdSyli6viBpHDx8yMWx96nSGUdMzB7Zapklkvd3piMc9op7C5bQXa86uQ66DXzslTuMQ/lL5FLzIxTrst7RWa8Qz9B0kzupoAqehUr7vaKBmH5ZbZpnDyRjfC1o+0Rv6Kr0B91sja57s8LXOJpnQCuXYsjemx1kkdyjy91qkFcPKYWjycz5uUbQKVHMNSozKl/WT0U18Opm7ktM0lTJbLUKakTEUGueLJW7Vedos8uA2p0zTTC9r3UqdGvBJwvyJpvGamj2KtMTgYJY6bw9+IdIowU71pPkszrO6CSCJ7HNwnDLTPUOaOT84GhHOqxrSjLXYvOjGUdFZlez33VoxSOrTPM/FC4cNw21rQ0tjJA1x6/wITvc0xbJqFL5xtAcGGCbFnlhJOWZ0GalF9WgAg2ef92ezRdS93PE0Tz+LymShAdyrRUElhNGgtd5p6V0rZHCxxllbysThmA53k0r5XJ4g1w0Byrv5lzUo2HnOS2OXcN9SF8jnsdGBE6uNuGpa5lBnwxO7Vo9h76xWdkToLRGY2gYnxEMIPm4HbxQhYo2yzTukihBZI8+Y2IsDYWk4iXAU0rvzOELXNvR4aGhpyFOYAaeOZRmZeyIcMw2PKJDIspZZ53VyOtfgFOZ5iaUooeKnYr231NHy3iiTllnAZtTQde5Ry22nnTwt6XgdWvMqPEVQyI8mn5fnCaLRzrJvv6BuRtdmG78q34qH/Edmrh+VwdTq+zsRm1mRlR5Npy6DP0LEv2osrf8y07vJY91D+q1R/4ssx0mkd0Qy8/Fqtm1QyY8m65fnCDOOIWBftfZB6c276l49oCBthY/vZhvzhf7mqc2qGVDk3pn5wlbOOIWCG1dky/GDnxifT+VSSbRWUj/AMpo6Wvp3jTL2qqq1k9icmHJuflA4hBtAWDF+2Ygfjtn/eBuXX4zVmK84nZRzwO44Zmnuqh163BORT9xsRawTRL8qbxCyrcdKUJ35Go6aqtLM4CpDhSmmYPEZKvd1FuXWFg9mdjaW8JBA7yWNaaNcS6rsLiG5ACm/WvUuBtJe7mxWctDicT20aC7ySATkN2Q7kW2RsjHMe80c0gngdK8xGRHQuVHERCz6T6Rjqua17WvDaHGKE1wnySCAdxQqsqjuyXSVNWEjvmc6Wefqifz/m9KfHtDJiLOSnLxSreSdUVFRlSu8dq1OycsTnPkYDRzGBznlznOeHP9J5JNAerLRRzYTeLnjRrIsX6WZ/lwrRxilcopzvYyLtsGAkEkEEggg1BGoOSFTsUWNgeAPLLn7vScT70JpYRNXuY91I1G09hMgdQVLg14I1BoC1w5wc+pY+8rbOAWOYC7XED5NdxodOgVXotijx2WzP38jGCfzmtAPXVpXCvaxeV2cNObxVIzfRNp7DcPXFNGGslkc12Pyy8ijiJnRtpUVaAxgdhyHpVyC7cFttQGGERwg744yXnnLpC6p58iurFdNc9cxzjvXasl1VA8nhpl1c4Q60nsWVGMVdszAu62Sefap+gPLO5lE+PYjlDVzpXH85xcejyiV6FYLtA9Gi6TYQFeMKj1bMZ1IJ2SMBZPwdxnzhl+dQ+5dizbB2Zo8wdQA9gWsaE5MQoprUXlWl4OCzZOzD6pp6a+zRWo7gs4+pj9RvwXUSUVsqK2RXMk/JQFywVryMfqhSNuuEfVs9UK6kV8uK8Edb5KvzfF9hvYmOuyM+gOyvuV1CHTTI6mc11yw/YAPvUL9noD9W3s+C7CSizlRi/BZVJLyZ+0bLQOGcbTu0C5Nt2GgcCOTb0Uy6hu6ltiE1zVhPD22LqtI8qm2GYw/Rl0dNMDi3ryNVDJdttjqYrZIeAeBJp+mCvU5rOHaiq5Vru0ZmnOaivTolpOpHcahUpy0asefPvi2s/KMgnbvq0xu4ecDz8FRve1We0NBkgns9ob5rmtbK078JIoS3eMsqrZ2+7wToOrPvqqM92jKlKaaVPflruVoVbeC0qaezM/cN6T0wR8q125x5NozpSrXseSOYAdIWpks74LFaHvcXSmJ7nPIFXPc2laDQVpQbhQJ93XeKjI9gHX/dWdrmYbFIB6boo+oyNJ7gVeHqexlU9KdzPXfDhijANBgb7Ahdeyx+Q3QZDh8Ei76grHKudXZmFpsUDw0AlpcSN+ZzNFHaIs869nsPen7ESE3dBxHKM9WR49inmHV15dnUuDil6zq4eWhWghBOa7FkhoMlUssfHPr9o3Lp2Zg0+CwpqzL1plmJSJjFIunT1QgxUJEoW6KipEqFawCUSoQosAJKJUIsAlElE5IQoaAEiVIoYDHBRyMqFMmkJacEy6djhW2z8Mh2dyqS2cc/eu3a41SnhqKCop43JFws2Owndale7wACToN4BdlvrT27s1S28Z+LQ0INbRG7pGCSnSMwurYDRx6Mu7PpCxe2lyRRW2zyxNwOmEpdStC5hYchurj3Zb03hop2MMQ7F7lhl0DfzISCIUGY0CF3DmnT/B6/FY5G/YnlHUaP8A+SvOOeZ9/bwXC/BlNR1sh4PZKOFHAtP8gWhtTCDv8dC4eKhaR0sPIdCKePhqr0Th48VVSytyOXuVxjaJVxZebuWYypVWYaf9KwCncPK6FpIclSJU2igIQhSAIQhAAhCEACEIQAJClSKGA1NcnkppWFRaFkQy6KhISCui9U5fAokpRN6bIbMzOtFn9u4/pLIeAtHfyR48y0cXFcDbk52TTzpRX9VvwTOGVmvx/JWu9BgiCEyN9AP7IXYsxC6OBsTbBFeeA6TMez9YeW3+Rw616Db4XVBqBvp3EhefXBdUU14hkzQ8BkjgCTTECCCaa0qeZb+W7omvD2MDXAFtWigI4EDI9Oveubi0mxug2rE9kYaCp9vxVvAooOCnCSsaSeohCdG7clokI4LSCs7lCVOTA5OBTsWigqRKkViBUJEqABCEIAEIQgASJUIAjKE4pKJeSJI3BVZW+P8AtW3KERpaSvsawdiFooFl/wAID6PsTeJmPYGD/kteY/HOsZt+ytosldGxzHrLov6T2JnDp9S/BSq7xJYwKCp7kJYXupkBTPhxSrqiZxbgfS9mbsQlH/zcR/KvQpYquzXndiaRellNci+UdXJSge1ekyDylzMUtRuk9BGMongHglATkqolmxqdRFEhaVpGLIHAJwCAEqZUSrAoQlVyBEqEIAEIQgAQhCABCEhUMBCkogoWT3JGkJKJya5YNW1LIKVyXne0dubPb6MeHMjjawkGox4nlwqOloW6tliE3kPxYCHBwDi3EHCmElprTflwG6oXmT7BHFeM8ULQ1jSwBudB9HESM+cntTWGV5JlKnwmvs7fJGe7ghQNqBQdGn90LoWFrmfu+b/9SzA5gPf1ExyAd5C9OeRipUVIrTfQUqacMx2ryC8pnQ2qKRtMQlbhBrTE5wpWnMRXrXqlhsRjBc8h8ryS94BFczhaASSGtBoBXid5SWKWpvSehdQkCVIs1FCcEwJ7VtSd2QxUqEJgqCEIQAIQhAAhCEACEIQAJClSFQ9gGoQUVWDJG1QUpTaLNvUkVpXlTp8V5Wp2n0xZ1NwMJz6NV6o0ZryaSP8AH7WP9557SSm8L8RnV+E1TKEeChUYXEtGfsQn7C+hwr/j+nhdn+WiBrpk9o3b81649eP7UyEYXClQ9jtN2IGo7F65Kc0hjHZjNLYdVBKQBKUg72NBGEqRqiopWq9B62Bj0JEqdKAhCEACEIQAIQhAAhCEAIhKkUMBpKYnlNI6OxLTRZDXHxqka/mTvGiaD0Jf5rliRq8olBF42s8JXdGYBC9WjXlV4PHzlamnQyd+Bh6z8V0cN8S/JjV2NFDEC0HmCFYidkKcBwQnhYw22bqAjn482S9hc5eM7Yuq0mmdBp1+5ewR+a3na3fzBIY3wM0diYFBckb44ocEk3obChSBRBqkU0dyGSBKmhOTqKAhCFIAhCEACEIQAIQhAAkKVNKrIBCmlOKaUvNFkMJTMWfH2KWiifqlHF3LomiXkspBvO1PO6Vw6wA34L1phzXj88BbeFqrvtEp5qHC8dxXTwu6/JjV2No73D2BCIWjCKncEqeMTz/aetchUE069aU6l6tDan42MkjMZLaA1Dmue0Zta5vMCfKDSQNMjTynaaWh0Boe+lV7DaBiIBAyo4Hgc8x1EjrKRxm5tR2JHkjPx2JzXVVeR9MterNSRFI31sb20uTUT2hMCkC1pLUzY6iEBKmioJEqRSAJUiVAAhCEACEIQAJpTk0qs9gEqmOKemlK1LtFkNULyKqYKtKeGaVNIlhrs15dfkhF6Whrj6UZHChhbT2Ldtt7n1EbS1wJaS8Uax2h/Tp+bllqF5re90/JrfIwyPlMjY5cbziccQcHEmlMi09S6WDd5oyrKyNvZW1Y08w/slVWzSUY0V3D2IXRaFrmJ2khq5rR6T4wOlxa1exWrVeVWyIvtVmaM62iCteAkDvYCV6vaDmfBXOxj1GaJVnNTXo/spLM8no7FRlfmaZ04qxZzWhPj4hc5PUccfSdBpUrSo42p7U1S03FWPSpEqaRQEiVIpAEqRKgAQhCABCEIAE0pU0lUm7IBCmFOJUZdRJVWvwXQO51BJ07lMXeKqpOfHjRYKxrBEEVGNDQdNTxO89JNVi9vh+OWZ290Bb6kmX85WulcQderX3rMfhAH0lhedMNoYTSmf0ZHv7E3g5fqIMRH0FmOhAI4DuyQm2YDCKn2fFIu0cw5l3NMl6WZoHml8hPMxjgK9bgF6NaDqsTsY3FeEzvsQkV53vb/QVrrU8U3dfUuRi5eofw8bpFGU5ilPerFnk4inf3+NVSleCTkPHHJSQPNOPA/wDW5c/q1Oi4ek7cL1M1ypWd9RXToVkHwU3B6CM46lgFOUEbujtUgcmIVOTFoehCFsQCEIQAIQhAAhCEACY5OKjJWNWStYlCFNJSuKhe7JJVJWNEhZHAarnTyAdfNVPnnHHuVCa0dFewpdyuNU6Yk0wB5/HD+y5e2MJksQfQVhla/wDUPkO1/Sr1KRzyTqfaFbl+ksdqZqeRlH8Jw+zuV6ErVC9eH6ZxI31AIO4JFyrstv0TK64RxSr05wzubA22PHaq4hISweYcOFuI5OAw1q45V3Lt3nbAK5jfvXE2EbgsckmnKTPNfzWhrW99e1U7yjnnD3RODY2Ghc6ubsjha0a6jM5ZhcLEtynZHVw6UY9TJflvla05t3joXSitoOjs+6qz10XfFPVrLa5soBxMfGCOFW+Vmyu8ddF0Dsvbm0LHwTdDnRO7CCO9Y5DexusRbdGistr46caghX2WhYWWW2w/lLJNlvY3lx/8sRp0hM/xTgHltfHxxtfH/MAhKcd0Q3Tnrc9FjtCstlC89s218J9NvSOC6Nn2ti0x5dSsqtjOVBPZm2DktVmYtpYj9Y3uPcM1aZtHDSuId/uW8cQvLMXQl4O5VLVcht+wn0h2/FSNvaM+kFfPjyVyZ8HSqhc43pH9odyZ87M3Ob6w76FHcRDKlwdSqSq5vzoz7TfWB96a+9GDfn2qksSgVGR0iVG7pXMlvmNurgPG7Jc+faeIb/AS9Sp1F1SkaBxyVK0SmnxWbtO10VaY2t6SFQl2vs+nKNcToG5nqpvWLV9jaFNR3Z3ppaHUdRVGWcCtPcNe+vxXKN4zSGkNktLyd5ic1vrSYW96jvRlqiYHT8lZ2nRrnB8hO/CyMEHXWtBXVRky3sb50FodJ9ryzJFeffuNOK6twTcpyjPtMI7RTTrWIs91W2RmNvJuNfMza9zOZxOGvNWnOu7sleGCRxlcIw0Evx0bhDdcROlM+hTCLjJPwROXVFr6GcuiphZlWgp2GnuQq09qAfJyB5SIySFjmkgFjnuIoDnlWnUhd+NV9K0OK4ammuWYsuuLnfKeP1jt66bYxFYmue+oc0Pw0bh+kplU0pmfOJA6AlhuDDC2AWlpY2uGseebi45gjiVbdYJOTZGLXGGta1orDU0aABni5lypats6STSSML/hpkUjLR8px5k1s78RZroc+UA3tyqKgcDs7qvJ72VFHFrsJLT5JIzqOYihHTzKodnKPbIZ43ljmO/J0JGJuVa79OtdGKMOt0wD3RtMbahuGlQ6jcnNPE5qHd7slS6fB0Ir1c3JwKtC927/AGb0+O7hQAuL+dwbX+EAJXXeFK615KOVN7ogfNZ31D42O41YHV7QqZuK7n1HyaD92G+wBdE3W1RPugK3XU4ItT5ObJsbd7s+Sp+jJI32OUP+BLFWo5Uftn+81XaZdmEZOKG3cRv4+KqvU/MQ08SOJJsLYz6czeiY+/xmo27BWcVAntFD/uN/oXdF3/nHtT/kX53T2ouvMQv9xnhsHFutNpH67P6VI3YSImptNpP7QDn1DVoPkmXnHhr44JnyE7ncfHeo6o+0i/3HGbsNZxrLaD0y7uFQKoGwdirU8qf27/c5dkXcePjNN+bjud2lT1W+UNPccxux1gGRYT0yyHuxKRmzl3N+oiO/MYv5lfN2nj43qI3S7iP77kdcvESbQ8yGQ3fYWGrIIQeIjFe2itstsTR5DWjKuQp7FX+ZvzvHOpG3aAKV4dyq6lRfQtalyUbZtOGhxwy0bWpEUh3aA4ab9SQOdYK99mprT+MvleZpTRkIb5LWagY8VQ1o1NMyedbjaOy8nZ3uxVqYm9TpWA9xXLv65uXdDG4mFjGPcHOwyB5JjyDQcqUqa01FK50i873B9OyLFwWR0TWxPwvqDXqoHAjh5Q7eZQ26zxxW9jWMa1ro2OLQ0YRnI3JtKDzB2qO7bv5BxLLTDXSph3cKhwVqaxulmE3LwlzWtb+TdSjS4jLHxeVnbSyZolLqu0Yfax0Ztk3JsAaHYaN8kYmgNfkMvODkq679g6lznWoFznOe48mM3OJcd/EoTSrLkWyZcFaxXzPLJyTLMS/CXYcTWmgoHHM0yqNFZtc9qZTHZiypoCZGEV3Dz6Cu6u/JOvS63Y+VjJZIw1a7eDx+I0OaoWm/pnYhKwjQVjFYy0Ur5NSQSTnn2K9bDOGyuTSxHVu7HQuSac2ljZWckwHlHVeymFnlN0O92EdZ4K+22nlnyfawtz4Crj/OOxeeWqwtnIrLBEK+k9rSK/mNqfZ0rQXZNZLPGIxanPYN1DIA45ktwMyz3V370tOn6bR3NoVLyvJm0dfZpwyyz3+Pckdfxrvr2aeO5ZC0bUWcU5KGeYjjSNvbmdw3KuzaycEFlgjaDoXuc/2AcFWOGrPwTKvRRvRfjtD0GvMn/O0h3EjoPtWHO0tvIyhs7Cf9t9f4pKcdVA++7zOkwbXhC004ZkLVYKuzJ4mlwegG9JR6J7N/jwE116S1phdv9Hs8c686+VXk4+VapB0YWa7hRvjJRSxW5wP41OP2h9xFFbsau1yndU+D0j5wlI0O7dTfxorAtMw9Eu03ZeNF5XFd9t/1U5P/ALX07cWqjtdx2s5maQ8xe/8Aq8cFPYVPLI7qHB6v8rl+wRru6VJFb30zaezo3LyCKwW1uk87eiZ47j1K4y1Xg0gC0Wjf6VfaTUIeAn4Yd1Dg9WbeT6aOBrTTfvTDerh6J46HxkvMZLwvJutrk19JsZ5jU0ySx37eejZ8fGsLHcd5brmqvB1eSe4p8HpUt+EAE7+rn+KjN/c/Ejx1grz2XaW8mkV5N3GsLchurTDrlvTWbU3gTR0FlPPyJA048oFWWErclo16XB6D8/ngDX+wqE359NBu7N+ixI2ktmhscBpQikb29GfKprtpLUP8nZzSnmvkru4krHta5oq9Hg0t9WyaaJ0UUTpHvLDQFrWsDXMfUlxFT5NAAqtqvEWizNMUjRLETWJz2hxyo5tC4UdlXpbTflxm7V4c5bI9h+1HICOmjwM8hvzXFv8AdYrRJysZkilrV7XQuc13OQ2tHc+/pzV40pbTX9hKrF6xZfsN6zSuwxxTOdSpAoAOsmitW29JbO5jZo3Rlwq0ENqQDQmoJG+ipWbapsTQ1sbnYfNLHOhzOlcq003FR2CKS0ycpaHPe7NrMflUbUkCpGmZWlPDqT1Vis8Q47O52I7ymcMTYZCDoQDTuKVaiy2ZwY0AkAAUAOVO1CY/58fqZd3I7PItOrQd+gTDYIjWsUZ/UHwQhO3dhSwjbpg15CL9234Kf5os/wBxD+7b8EIVLsmw4XRBX8hF+7b8FZjsEQ0jjH6g+CEIuybIRt2w1ryUdTqcDfgpRYYvu2eqPgkQouybIeLBF91H6g+CU3fEfqo/UHwQhHUy1kKLBENI4/UHwWR/CA0RtjweRVslcPk6BtNOkpUITdyGkeP/AIPr1nklnEk0rwMFA6RzqflNKlfQN0WRjoIiWMJMbCSWg1q0VqhCLuwNK5Z+bIfuYvUb8E75BF91H6g+CEKLsmyHCxR1rybK/oj4J3yZn2G+qEIRdhZDPkMX3bPVHwS/I4/u2eqPghCLk2G/N8X3UfqN+CYbrgP1MX7tvwQhQArbshGkMQ6GN+Cf8hj+7Z6o+CEIAk5Fv2R2BCEKbgf/2Q=="/>
          <p:cNvSpPr>
            <a:spLocks noChangeAspect="1" noChangeArrowheads="1"/>
          </p:cNvSpPr>
          <p:nvPr/>
        </p:nvSpPr>
        <p:spPr bwMode="auto">
          <a:xfrm>
            <a:off x="1679575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endParaRPr lang="en-US" altLang="en-US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9225" name="TextBox 12"/>
          <p:cNvSpPr txBox="1">
            <a:spLocks noChangeArrowheads="1"/>
          </p:cNvSpPr>
          <p:nvPr/>
        </p:nvSpPr>
        <p:spPr bwMode="auto">
          <a:xfrm>
            <a:off x="2133600" y="-2438400"/>
            <a:ext cx="8458200" cy="1477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endParaRPr lang="en-US" altLang="zh-TW" sz="3600" b="1">
              <a:solidFill>
                <a:srgbClr val="FFFFFF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Ø"/>
            </a:pPr>
            <a:endParaRPr lang="en-US" altLang="zh-TW" sz="3600" b="1">
              <a:solidFill>
                <a:srgbClr val="FFFFFF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Ø"/>
            </a:pPr>
            <a:endParaRPr lang="en-US" altLang="en-US">
              <a:solidFill>
                <a:srgbClr val="FFFFFF"/>
              </a:solidFill>
              <a:latin typeface="Arial" panose="020B0604020202020204" pitchFamily="34" charset="0"/>
              <a:ea typeface="PMingLiU" pitchFamily="18" charset="-120"/>
            </a:endParaRPr>
          </a:p>
        </p:txBody>
      </p:sp>
      <p:sp>
        <p:nvSpPr>
          <p:cNvPr id="9226" name="Rectangle 11"/>
          <p:cNvSpPr>
            <a:spLocks noChangeArrowheads="1"/>
          </p:cNvSpPr>
          <p:nvPr/>
        </p:nvSpPr>
        <p:spPr bwMode="auto">
          <a:xfrm>
            <a:off x="152400" y="76200"/>
            <a:ext cx="12192000" cy="6262688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28575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285750" algn="l"/>
              </a:tabLst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28575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285750" algn="l"/>
              </a:tabLst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tabLst>
                <a:tab pos="285750" algn="l"/>
              </a:tabLst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285750" algn="l"/>
              </a:tabLst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285750" algn="l"/>
              </a:tabLst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285750" algn="l"/>
              </a:tabLst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285750" algn="l"/>
              </a:tabLst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endParaRPr lang="en-US" altLang="zh-TW" sz="900" b="1">
              <a:solidFill>
                <a:schemeClr val="bg1"/>
              </a:solidFill>
              <a:latin typeface="PMingLiU" pitchFamily="18" charset="-120"/>
            </a:endParaRPr>
          </a:p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zh-TW" altLang="en-US" sz="3400" b="1">
                <a:solidFill>
                  <a:srgbClr val="FFFF00"/>
                </a:solidFill>
                <a:ea typeface="KaiTi" panose="02010609060101010101" pitchFamily="49" charset="-122"/>
              </a:rPr>
              <a:t>詩</a:t>
            </a:r>
            <a:r>
              <a:rPr lang="en-US" altLang="zh-TW" sz="3400" b="1">
                <a:solidFill>
                  <a:srgbClr val="FFFF00"/>
                </a:solidFill>
                <a:ea typeface="KaiTi" panose="02010609060101010101" pitchFamily="49" charset="-122"/>
              </a:rPr>
              <a:t>42:5 </a:t>
            </a:r>
            <a:r>
              <a:rPr lang="zh-TW" altLang="en-US" sz="3400" b="1">
                <a:solidFill>
                  <a:srgbClr val="FFFF00"/>
                </a:solidFill>
                <a:ea typeface="KaiTi" panose="02010609060101010101" pitchFamily="49" charset="-122"/>
              </a:rPr>
              <a:t>我的心哪，你為何憂悶？為何在我裡面煩躁？</a:t>
            </a:r>
            <a:r>
              <a:rPr lang="en-US" altLang="zh-TW" sz="3400" b="1">
                <a:solidFill>
                  <a:srgbClr val="FFFF00"/>
                </a:solidFill>
                <a:ea typeface="KaiTi" panose="02010609060101010101" pitchFamily="49" charset="-122"/>
              </a:rPr>
              <a:t>…</a:t>
            </a:r>
            <a:endParaRPr lang="en-US" altLang="zh-TW" sz="3400" b="1">
              <a:solidFill>
                <a:schemeClr val="bg1"/>
              </a:solidFill>
              <a:latin typeface="PMingLiU" pitchFamily="18" charset="-120"/>
            </a:endParaRP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Ø"/>
            </a:pPr>
            <a:endParaRPr lang="en-US" altLang="zh-TW" sz="900" b="1">
              <a:solidFill>
                <a:schemeClr val="bg1"/>
              </a:solidFill>
              <a:latin typeface="PMingLiU" pitchFamily="18" charset="-120"/>
            </a:endParaRP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zh-TW" altLang="en-US" sz="3400" b="1">
                <a:solidFill>
                  <a:schemeClr val="bg1"/>
                </a:solidFill>
                <a:latin typeface="PMingLiU" pitchFamily="18" charset="-120"/>
              </a:rPr>
              <a:t>今天的世界很容易帶給人負面的情緒</a:t>
            </a:r>
            <a:endParaRPr lang="en-US" altLang="zh-TW" sz="3400" b="1">
              <a:solidFill>
                <a:schemeClr val="bg1"/>
              </a:solidFill>
              <a:latin typeface="PMingLiU" pitchFamily="18" charset="-120"/>
            </a:endParaRPr>
          </a:p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zh-TW" sz="3400" b="1">
                <a:solidFill>
                  <a:schemeClr val="bg1"/>
                </a:solidFill>
                <a:latin typeface="PMingLiU" pitchFamily="18" charset="-120"/>
              </a:rPr>
              <a:t>  - </a:t>
            </a:r>
            <a:r>
              <a:rPr lang="zh-TW" altLang="en-US" sz="3400" b="1">
                <a:solidFill>
                  <a:schemeClr val="bg1"/>
                </a:solidFill>
                <a:latin typeface="PMingLiU" pitchFamily="18" charset="-120"/>
              </a:rPr>
              <a:t>天氣，報導</a:t>
            </a:r>
            <a:r>
              <a:rPr lang="en-US" altLang="zh-TW" sz="3400" b="1">
                <a:solidFill>
                  <a:schemeClr val="bg1"/>
                </a:solidFill>
                <a:latin typeface="PMingLiU" pitchFamily="18" charset="-120"/>
              </a:rPr>
              <a:t>–</a:t>
            </a:r>
            <a:r>
              <a:rPr lang="zh-TW" altLang="en-US" sz="3400" b="1">
                <a:solidFill>
                  <a:schemeClr val="bg1"/>
                </a:solidFill>
                <a:latin typeface="PMingLiU" pitchFamily="18" charset="-120"/>
              </a:rPr>
              <a:t>世界發生的事，自己的身體，工作，人與人</a:t>
            </a:r>
            <a:r>
              <a:rPr lang="en-US" altLang="zh-TW" sz="3400" b="1">
                <a:solidFill>
                  <a:schemeClr val="bg1"/>
                </a:solidFill>
                <a:latin typeface="PMingLiU" pitchFamily="18" charset="-120"/>
              </a:rPr>
              <a:t>…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Ø"/>
            </a:pPr>
            <a:endParaRPr lang="en-US" altLang="zh-TW" sz="900" b="1">
              <a:solidFill>
                <a:schemeClr val="bg1"/>
              </a:solidFill>
              <a:latin typeface="PMingLiU" pitchFamily="18" charset="-120"/>
            </a:endParaRPr>
          </a:p>
          <a:p>
            <a:pPr eaLnBrk="1" hangingPunct="1">
              <a:spcBef>
                <a:spcPct val="0"/>
              </a:spcBef>
            </a:pPr>
            <a:r>
              <a:rPr lang="en-US" altLang="zh-TW" sz="3400" b="1">
                <a:solidFill>
                  <a:schemeClr val="bg1"/>
                </a:solidFill>
                <a:latin typeface="PMingLiU" pitchFamily="18" charset="-120"/>
              </a:rPr>
              <a:t> </a:t>
            </a:r>
            <a:r>
              <a:rPr lang="zh-TW" altLang="en-US" sz="3400" b="1">
                <a:solidFill>
                  <a:schemeClr val="bg1"/>
                </a:solidFill>
                <a:latin typeface="PMingLiU" pitchFamily="18" charset="-120"/>
              </a:rPr>
              <a:t>心裡煩燥：心煩意亂</a:t>
            </a:r>
            <a:endParaRPr lang="en-US" altLang="zh-TW" sz="3400" b="1">
              <a:solidFill>
                <a:schemeClr val="bg1"/>
              </a:solidFill>
              <a:latin typeface="PMingLiU" pitchFamily="18" charset="-120"/>
            </a:endParaRPr>
          </a:p>
          <a:p>
            <a:pPr eaLnBrk="1" hangingPunct="1">
              <a:spcBef>
                <a:spcPct val="0"/>
              </a:spcBef>
            </a:pPr>
            <a:r>
              <a:rPr lang="en-US" altLang="zh-TW" sz="3400" b="1">
                <a:solidFill>
                  <a:schemeClr val="bg1"/>
                </a:solidFill>
                <a:latin typeface="PMingLiU" pitchFamily="18" charset="-120"/>
              </a:rPr>
              <a:t> </a:t>
            </a:r>
            <a:r>
              <a:rPr lang="zh-TW" altLang="en-US" sz="3400" b="1">
                <a:solidFill>
                  <a:schemeClr val="bg1"/>
                </a:solidFill>
                <a:latin typeface="PMingLiU" pitchFamily="18" charset="-120"/>
              </a:rPr>
              <a:t>心裡憂悶：內在的生命沮喪，沈重，沒有動力，沒有熱情</a:t>
            </a:r>
            <a:endParaRPr lang="en-US" altLang="zh-TW" sz="3400" b="1">
              <a:solidFill>
                <a:schemeClr val="bg1"/>
              </a:solidFill>
              <a:latin typeface="PMingLiU" pitchFamily="18" charset="-120"/>
            </a:endParaRPr>
          </a:p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endParaRPr lang="en-US" altLang="zh-TW" sz="3400" b="1">
              <a:solidFill>
                <a:schemeClr val="bg1"/>
              </a:solidFill>
              <a:latin typeface="PMingLiU" pitchFamily="18" charset="-120"/>
            </a:endParaRPr>
          </a:p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zh-TW" altLang="en-US" sz="3400" b="1">
                <a:solidFill>
                  <a:schemeClr val="bg1"/>
                </a:solidFill>
                <a:latin typeface="PMingLiU" pitchFamily="18" charset="-120"/>
              </a:rPr>
              <a:t>        </a:t>
            </a:r>
            <a:r>
              <a:rPr lang="en-US" altLang="zh-TW" sz="3400" b="1">
                <a:solidFill>
                  <a:schemeClr val="bg1"/>
                </a:solidFill>
                <a:latin typeface="PMingLiU" pitchFamily="18" charset="-120"/>
              </a:rPr>
              <a:t>- </a:t>
            </a:r>
            <a:r>
              <a:rPr lang="zh-TW" altLang="en-US" sz="3400" b="1">
                <a:solidFill>
                  <a:schemeClr val="bg1"/>
                </a:solidFill>
                <a:latin typeface="PMingLiU" pitchFamily="18" charset="-120"/>
              </a:rPr>
              <a:t>小時候，家境不是那麼好，身體也不是那麼好，卻是</a:t>
            </a:r>
            <a:r>
              <a:rPr lang="en-US" altLang="zh-TW" sz="3400" b="1">
                <a:solidFill>
                  <a:schemeClr val="bg1"/>
                </a:solidFill>
                <a:latin typeface="PMingLiU" pitchFamily="18" charset="-120"/>
              </a:rPr>
              <a:t>…</a:t>
            </a:r>
          </a:p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zh-TW" sz="3400" b="1">
                <a:solidFill>
                  <a:schemeClr val="bg1"/>
                </a:solidFill>
                <a:latin typeface="PMingLiU" pitchFamily="18" charset="-120"/>
              </a:rPr>
              <a:t>          * </a:t>
            </a:r>
            <a:r>
              <a:rPr lang="zh-TW" altLang="en-US" sz="3400" b="1">
                <a:solidFill>
                  <a:schemeClr val="bg1"/>
                </a:solidFill>
                <a:latin typeface="PMingLiU" pitchFamily="18" charset="-120"/>
              </a:rPr>
              <a:t>有人不想要長大！</a:t>
            </a:r>
            <a:endParaRPr lang="en-US" altLang="zh-TW" sz="3400" b="1">
              <a:solidFill>
                <a:schemeClr val="bg1"/>
              </a:solidFill>
              <a:latin typeface="PMingLiU" pitchFamily="18" charset="-120"/>
            </a:endParaRPr>
          </a:p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endParaRPr lang="en-US" altLang="zh-TW" sz="3400" b="1">
              <a:solidFill>
                <a:schemeClr val="bg1"/>
              </a:solidFill>
              <a:latin typeface="PMingLiU" pitchFamily="18" charset="-120"/>
            </a:endParaRPr>
          </a:p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zh-TW" sz="3400" b="1">
                <a:solidFill>
                  <a:schemeClr val="bg1"/>
                </a:solidFill>
                <a:latin typeface="PMingLiU" pitchFamily="18" charset="-120"/>
              </a:rPr>
              <a:t>        - </a:t>
            </a:r>
            <a:r>
              <a:rPr lang="zh-TW" altLang="en-US" sz="3400" b="1">
                <a:solidFill>
                  <a:schemeClr val="bg1"/>
                </a:solidFill>
                <a:latin typeface="PMingLiU" pitchFamily="18" charset="-120"/>
              </a:rPr>
              <a:t>長大了的我們：如何趕走憂悶與煩燥</a:t>
            </a:r>
            <a:endParaRPr lang="en-US" altLang="zh-TW" sz="3400" b="1">
              <a:solidFill>
                <a:schemeClr val="bg1"/>
              </a:solidFill>
              <a:latin typeface="PMingLiU" pitchFamily="18" charset="-120"/>
            </a:endParaRPr>
          </a:p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zh-TW" altLang="en-US" sz="3400" b="1">
                <a:solidFill>
                  <a:schemeClr val="bg1"/>
                </a:solidFill>
                <a:latin typeface="PMingLiU" pitchFamily="18" charset="-120"/>
              </a:rPr>
              <a:t>　</a:t>
            </a:r>
            <a:endParaRPr lang="en-US" altLang="zh-TW" sz="3400" b="1">
              <a:solidFill>
                <a:schemeClr val="bg1"/>
              </a:solidFill>
              <a:latin typeface="PMingLiU" pitchFamily="18" charset="-120"/>
            </a:endParaRP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22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22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22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22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22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22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922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922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922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922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22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22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D134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 hidden="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smtClean="0">
                <a:solidFill>
                  <a:schemeClr val="bg1"/>
                </a:solidFill>
              </a:rPr>
              <a:t>下</a:t>
            </a:r>
            <a:endParaRPr lang="en-US" altLang="en-US" smtClean="0">
              <a:solidFill>
                <a:schemeClr val="bg1"/>
              </a:solidFill>
            </a:endParaRPr>
          </a:p>
        </p:txBody>
      </p:sp>
      <p:sp>
        <p:nvSpPr>
          <p:cNvPr id="46083" name="Rectangle 3"/>
          <p:cNvSpPr>
            <a:spLocks noChangeArrowheads="1"/>
          </p:cNvSpPr>
          <p:nvPr/>
        </p:nvSpPr>
        <p:spPr bwMode="auto">
          <a:xfrm>
            <a:off x="2133600" y="228600"/>
            <a:ext cx="75438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 typeface="Arial" panose="020B0604020202020204" pitchFamily="34" charset="0"/>
              <a:buNone/>
            </a:pPr>
            <a:endParaRPr lang="en-US" altLang="zh-TW" sz="4400" b="1">
              <a:solidFill>
                <a:srgbClr val="92D050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sp>
        <p:nvSpPr>
          <p:cNvPr id="46084" name="Rectangle 4"/>
          <p:cNvSpPr>
            <a:spLocks noChangeArrowheads="1"/>
          </p:cNvSpPr>
          <p:nvPr/>
        </p:nvSpPr>
        <p:spPr bwMode="auto">
          <a:xfrm>
            <a:off x="2667000" y="762000"/>
            <a:ext cx="9144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zh-TW" altLang="en-US" sz="4000" b="1">
                <a:solidFill>
                  <a:srgbClr val="FF0000"/>
                </a:solidFill>
              </a:rPr>
              <a:t> </a:t>
            </a:r>
            <a:r>
              <a:rPr lang="en-US" altLang="zh-TW" sz="4000" b="1">
                <a:solidFill>
                  <a:srgbClr val="FF0000"/>
                </a:solidFill>
              </a:rPr>
              <a:t> </a:t>
            </a:r>
            <a:endParaRPr lang="en-US" altLang="zh-TW" sz="4400" b="1">
              <a:solidFill>
                <a:srgbClr val="92D050"/>
              </a:solidFill>
            </a:endParaRPr>
          </a:p>
        </p:txBody>
      </p:sp>
      <p:sp>
        <p:nvSpPr>
          <p:cNvPr id="46085" name="Rectangle 6"/>
          <p:cNvSpPr>
            <a:spLocks noChangeArrowheads="1"/>
          </p:cNvSpPr>
          <p:nvPr/>
        </p:nvSpPr>
        <p:spPr bwMode="auto">
          <a:xfrm>
            <a:off x="1752600" y="304800"/>
            <a:ext cx="8610600" cy="6172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98525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99060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898525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990600" algn="l"/>
              </a:tabLst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898525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99060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898525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990600" algn="l"/>
              </a:tabLst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898525">
              <a:spcBef>
                <a:spcPct val="20000"/>
              </a:spcBef>
              <a:buFont typeface="Arial" panose="020B0604020202020204" pitchFamily="34" charset="0"/>
              <a:buChar char="»"/>
              <a:tabLst>
                <a:tab pos="990600" algn="l"/>
              </a:tabLst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8985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990600" algn="l"/>
              </a:tabLst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8985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990600" algn="l"/>
              </a:tabLst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8985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990600" algn="l"/>
              </a:tabLst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8985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990600" algn="l"/>
              </a:tabLst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9BBB59"/>
              </a:buClr>
              <a:buFont typeface="Arial" panose="020B0604020202020204" pitchFamily="34" charset="0"/>
              <a:buNone/>
            </a:pPr>
            <a:endParaRPr lang="en-US" altLang="zh-TW" sz="3600" b="1">
              <a:solidFill>
                <a:srgbClr val="000000"/>
              </a:solidFill>
              <a:latin typeface="PMingLiU" pitchFamily="18" charset="-120"/>
            </a:endParaRPr>
          </a:p>
        </p:txBody>
      </p:sp>
      <p:sp>
        <p:nvSpPr>
          <p:cNvPr id="46086" name="Rectangle 15"/>
          <p:cNvSpPr>
            <a:spLocks noChangeArrowheads="1"/>
          </p:cNvSpPr>
          <p:nvPr/>
        </p:nvSpPr>
        <p:spPr bwMode="auto">
          <a:xfrm>
            <a:off x="1524000" y="2590800"/>
            <a:ext cx="5943600" cy="184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898525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99060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898525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990600" algn="l"/>
              </a:tabLst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898525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99060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898525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990600" algn="l"/>
              </a:tabLst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898525">
              <a:spcBef>
                <a:spcPct val="20000"/>
              </a:spcBef>
              <a:buFont typeface="Arial" panose="020B0604020202020204" pitchFamily="34" charset="0"/>
              <a:buChar char="»"/>
              <a:tabLst>
                <a:tab pos="990600" algn="l"/>
              </a:tabLst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8985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990600" algn="l"/>
              </a:tabLst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8985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990600" algn="l"/>
              </a:tabLst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8985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990600" algn="l"/>
              </a:tabLst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8985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990600" algn="l"/>
              </a:tabLst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Ø"/>
            </a:pPr>
            <a:endParaRPr lang="en-US" altLang="zh-TW" sz="3800" b="1">
              <a:solidFill>
                <a:srgbClr val="FFFFFF"/>
              </a:solidFill>
              <a:latin typeface="PMingLiU" pitchFamily="18" charset="-120"/>
            </a:endParaRP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Ø"/>
            </a:pPr>
            <a:endParaRPr lang="en-US" altLang="zh-TW" sz="3800" b="1">
              <a:solidFill>
                <a:srgbClr val="FFFFFF"/>
              </a:solidFill>
              <a:latin typeface="PMingLiU" pitchFamily="18" charset="-120"/>
            </a:endParaRP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Ø"/>
            </a:pPr>
            <a:endParaRPr lang="en-US" altLang="zh-TW" sz="3800" b="1">
              <a:solidFill>
                <a:srgbClr val="FFFFFF"/>
              </a:solidFill>
              <a:latin typeface="PMingLiU" pitchFamily="18" charset="-120"/>
            </a:endParaRPr>
          </a:p>
        </p:txBody>
      </p:sp>
      <p:sp>
        <p:nvSpPr>
          <p:cNvPr id="46087" name="AutoShape 2" descr="data:image/jpeg;base64,/9j/4AAQSkZJRgABAQAAAQABAAD/2wCEAAkGBxQTEhQUExQVFBUXFhQUGBgYFxwVFxwUFxgWFxQXGBcYHSggHRolHhQWITEhJSkrLi4uFx8zODMsNygtLisBCgoKDg0OGxAQGzQlHyQ0LCwsLDQ1LSwsLCwsLCwsLCwsLCwsLCwsLCwsLCwsLCwsLCwsLCwsLCwsLCwsLCwsLP/AABEIAQIAwwMBIgACEQEDEQH/xAAcAAABBQEBAQAAAAAAAAAAAAAAAQIDBAYFBwj/xABKEAABAwEFAwcHBgwGAwEAAAABAAIDEQQFEiExBkFRE2FxgZGh8CIyQpKxwdEUFSNDUlMHJDNicoKDk6Ky0uEWRFRjwvE0c6Ml/8QAGgEAAgMBAQAAAAAAAAAAAAAAAAQBAgMFBv/EAC0RAAIBAgUDAgUFAQAAAAAAAAABAgMRBBMhMVESFEEiUjJCYWKBI5GxwfAV/9oADAMBAAIRAxEAPwDrXptTaGHCySRz/sgmtOfgOdcC2bT3ifr5G03NJr2+8rZXbs7yTXVls5c4nE84iTwGoyAyp1pXbKtcSTLC6oFG+WGjnydU9aWliJOWmwxHDpLXc49wX6LR5DrxtkMg9BxY6vEtdgz6Dmu867rQ78lerzXdIzPtY4HuXLdslERJG2JrpmMxCVmKjSa4C5xdk8Ec9adK1dz3SJYIpKkFzGP7QDn2qjq1L+gMuHzaHD+QXq05WqKQZ/WuaexzSFXtPzu30JX87JWOB6sQIWx+ZHDR3tT/AJtkGju+qssRXW8SroUntIwpvC8waGG2dIqfYSj5/trT5cVsA54pAO0NW/is0w9P2Kdscu8jxotFiqnsM3QivmPNH7Xytze60M4Yg4DvA71BHt0f9Q7rcfYvVAyTfTtSGzuOuE9Iqp7mfsIyl7jzSLbzIfTH1v6lJNtu7Tlmj9pXryXo4sh4M9VNmu5rtY4ndLAfaFbuZ+z/AH7lXS+p5k7bGX78nfq4JY9tZNOVPW46dQXoLtnoDkbPZz+yZ8EN2egH+Ws1P/Uz+nxVHdz9n+/cMle48/fto8fWud+i85fw14dqpnbWSpAlfXf5bhTmoXL0z5gh/wBNZv3TPgrUNgDfNZG0jSjQPYFbu5+IfwRkfceZRbU2pw8ltof+iXur6tVZjvK8XnyYLXpvxxivD6QtXozo5eIUDrLMdXdSyli6viBpHDx8yMWx96nSGUdMzB7Zapklkvd3piMc9op7C5bQXa86uQ66DXzslTuMQ/lL5FLzIxTrst7RWa8Qz9B0kzupoAqehUr7vaKBmH5ZbZpnDyRjfC1o+0Rv6Kr0B91sja57s8LXOJpnQCuXYsjemx1kkdyjy91qkFcPKYWjycz5uUbQKVHMNSozKl/WT0U18Opm7ktM0lTJbLUKakTEUGueLJW7Vedos8uA2p0zTTC9r3UqdGvBJwvyJpvGamj2KtMTgYJY6bw9+IdIowU71pPkszrO6CSCJ7HNwnDLTPUOaOT84GhHOqxrSjLXYvOjGUdFZlez33VoxSOrTPM/FC4cNw21rQ0tjJA1x6/wITvc0xbJqFL5xtAcGGCbFnlhJOWZ0GalF9WgAg2ef92ezRdS93PE0Tz+LymShAdyrRUElhNGgtd5p6V0rZHCxxllbysThmA53k0r5XJ4g1w0Byrv5lzUo2HnOS2OXcN9SF8jnsdGBE6uNuGpa5lBnwxO7Vo9h76xWdkToLRGY2gYnxEMIPm4HbxQhYo2yzTukihBZI8+Y2IsDYWk4iXAU0rvzOELXNvR4aGhpyFOYAaeOZRmZeyIcMw2PKJDIspZZ53VyOtfgFOZ5iaUooeKnYr231NHy3iiTllnAZtTQde5Ry22nnTwt6XgdWvMqPEVQyI8mn5fnCaLRzrJvv6BuRtdmG78q34qH/Edmrh+VwdTq+zsRm1mRlR5Npy6DP0LEv2osrf8y07vJY91D+q1R/4ssx0mkd0Qy8/Fqtm1QyY8m65fnCDOOIWBftfZB6c276l49oCBthY/vZhvzhf7mqc2qGVDk3pn5wlbOOIWCG1dky/GDnxifT+VSSbRWUj/AMpo6Wvp3jTL2qqq1k9icmHJuflA4hBtAWDF+2Ygfjtn/eBuXX4zVmK84nZRzwO44Zmnuqh163BORT9xsRawTRL8qbxCyrcdKUJ35Go6aqtLM4CpDhSmmYPEZKvd1FuXWFg9mdjaW8JBA7yWNaaNcS6rsLiG5ACm/WvUuBtJe7mxWctDicT20aC7ySATkN2Q7kW2RsjHMe80c0gngdK8xGRHQuVHERCz6T6Rjqua17WvDaHGKE1wnySCAdxQqsqjuyXSVNWEjvmc6Wefqifz/m9KfHtDJiLOSnLxSreSdUVFRlSu8dq1OycsTnPkYDRzGBznlznOeHP9J5JNAerLRRzYTeLnjRrIsX6WZ/lwrRxilcopzvYyLtsGAkEkEEggg1BGoOSFTsUWNgeAPLLn7vScT70JpYRNXuY91I1G09hMgdQVLg14I1BoC1w5wc+pY+8rbOAWOYC7XED5NdxodOgVXotijx2WzP38jGCfzmtAPXVpXCvaxeV2cNObxVIzfRNp7DcPXFNGGslkc12Pyy8ijiJnRtpUVaAxgdhyHpVyC7cFttQGGERwg744yXnnLpC6p58iurFdNc9cxzjvXasl1VA8nhpl1c4Q60nsWVGMVdszAu62Sefap+gPLO5lE+PYjlDVzpXH85xcejyiV6FYLtA9Gi6TYQFeMKj1bMZ1IJ2SMBZPwdxnzhl+dQ+5dizbB2Zo8wdQA9gWsaE5MQoprUXlWl4OCzZOzD6pp6a+zRWo7gs4+pj9RvwXUSUVsqK2RXMk/JQFywVryMfqhSNuuEfVs9UK6kV8uK8Edb5KvzfF9hvYmOuyM+gOyvuV1CHTTI6mc11yw/YAPvUL9noD9W3s+C7CSizlRi/BZVJLyZ+0bLQOGcbTu0C5Nt2GgcCOTb0Uy6hu6ltiE1zVhPD22LqtI8qm2GYw/Rl0dNMDi3ryNVDJdttjqYrZIeAeBJp+mCvU5rOHaiq5Vru0ZmnOaivTolpOpHcahUpy0asefPvi2s/KMgnbvq0xu4ecDz8FRve1We0NBkgns9ob5rmtbK078JIoS3eMsqrZ2+7wToOrPvqqM92jKlKaaVPflruVoVbeC0qaezM/cN6T0wR8q125x5NozpSrXseSOYAdIWpks74LFaHvcXSmJ7nPIFXPc2laDQVpQbhQJ93XeKjI9gHX/dWdrmYbFIB6boo+oyNJ7gVeHqexlU9KdzPXfDhijANBgb7Ahdeyx+Q3QZDh8Ei76grHKudXZmFpsUDw0AlpcSN+ZzNFHaIs869nsPen7ESE3dBxHKM9WR49inmHV15dnUuDil6zq4eWhWghBOa7FkhoMlUssfHPr9o3Lp2Zg0+CwpqzL1plmJSJjFIunT1QgxUJEoW6KipEqFawCUSoQosAJKJUIsAlElE5IQoaAEiVIoYDHBRyMqFMmkJacEy6djhW2z8Mh2dyqS2cc/eu3a41SnhqKCop43JFws2Owndale7wACToN4BdlvrT27s1S28Z+LQ0INbRG7pGCSnSMwurYDRx6Mu7PpCxe2lyRRW2zyxNwOmEpdStC5hYchurj3Zb03hop2MMQ7F7lhl0DfzISCIUGY0CF3DmnT/B6/FY5G/YnlHUaP8A+SvOOeZ9/bwXC/BlNR1sh4PZKOFHAtP8gWhtTCDv8dC4eKhaR0sPIdCKePhqr0Th48VVSytyOXuVxjaJVxZebuWYypVWYaf9KwCncPK6FpIclSJU2igIQhSAIQhAAhCEACEIQAJClSKGA1NcnkppWFRaFkQy6KhISCui9U5fAokpRN6bIbMzOtFn9u4/pLIeAtHfyR48y0cXFcDbk52TTzpRX9VvwTOGVmvx/JWu9BgiCEyN9AP7IXYsxC6OBsTbBFeeA6TMez9YeW3+Rw616Db4XVBqBvp3EhefXBdUU14hkzQ8BkjgCTTECCCaa0qeZb+W7omvD2MDXAFtWigI4EDI9Oveubi0mxug2rE9kYaCp9vxVvAooOCnCSsaSeohCdG7clokI4LSCs7lCVOTA5OBTsWigqRKkViBUJEqABCEIAEIQgASJUIAjKE4pKJeSJI3BVZW+P8AtW3KERpaSvsawdiFooFl/wAID6PsTeJmPYGD/kteY/HOsZt+ytosldGxzHrLov6T2JnDp9S/BSq7xJYwKCp7kJYXupkBTPhxSrqiZxbgfS9mbsQlH/zcR/KvQpYquzXndiaRellNci+UdXJSge1ekyDylzMUtRuk9BGMongHglATkqolmxqdRFEhaVpGLIHAJwCAEqZUSrAoQlVyBEqEIAEIQgAQhCABCEhUMBCkogoWT3JGkJKJya5YNW1LIKVyXne0dubPb6MeHMjjawkGox4nlwqOloW6tliE3kPxYCHBwDi3EHCmElprTflwG6oXmT7BHFeM8ULQ1jSwBudB9HESM+cntTWGV5JlKnwmvs7fJGe7ghQNqBQdGn90LoWFrmfu+b/9SzA5gPf1ExyAd5C9OeRipUVIrTfQUqacMx2ryC8pnQ2qKRtMQlbhBrTE5wpWnMRXrXqlhsRjBc8h8ryS94BFczhaASSGtBoBXid5SWKWpvSehdQkCVIs1FCcEwJ7VtSd2QxUqEJgqCEIQAIQhAAhCEACEIQAJClSFQ9gGoQUVWDJG1QUpTaLNvUkVpXlTp8V5Wp2n0xZ1NwMJz6NV6o0ZryaSP8AH7WP9557SSm8L8RnV+E1TKEeChUYXEtGfsQn7C+hwr/j+nhdn+WiBrpk9o3b81649eP7UyEYXClQ9jtN2IGo7F65Kc0hjHZjNLYdVBKQBKUg72NBGEqRqiopWq9B62Bj0JEqdKAhCEACEIQAIQhAAhCEAIhKkUMBpKYnlNI6OxLTRZDXHxqka/mTvGiaD0Jf5rliRq8olBF42s8JXdGYBC9WjXlV4PHzlamnQyd+Bh6z8V0cN8S/JjV2NFDEC0HmCFYidkKcBwQnhYw22bqAjn482S9hc5eM7Yuq0mmdBp1+5ewR+a3na3fzBIY3wM0diYFBckb44ocEk3obChSBRBqkU0dyGSBKmhOTqKAhCFIAhCEACEIQAIQhAAkKVNKrIBCmlOKaUvNFkMJTMWfH2KWiifqlHF3LomiXkspBvO1PO6Vw6wA34L1phzXj88BbeFqrvtEp5qHC8dxXTwu6/JjV2No73D2BCIWjCKncEqeMTz/aetchUE069aU6l6tDan42MkjMZLaA1Dmue0Zta5vMCfKDSQNMjTynaaWh0Boe+lV7DaBiIBAyo4Hgc8x1EjrKRxm5tR2JHkjPx2JzXVVeR9MterNSRFI31sb20uTUT2hMCkC1pLUzY6iEBKmioJEqRSAJUiVAAhCEACEIQAJpTk0qs9gEqmOKemlK1LtFkNULyKqYKtKeGaVNIlhrs15dfkhF6Whrj6UZHChhbT2Ldtt7n1EbS1wJaS8Uax2h/Tp+bllqF5re90/JrfIwyPlMjY5cbziccQcHEmlMi09S6WDd5oyrKyNvZW1Y08w/slVWzSUY0V3D2IXRaFrmJ2khq5rR6T4wOlxa1exWrVeVWyIvtVmaM62iCteAkDvYCV6vaDmfBXOxj1GaJVnNTXo/spLM8no7FRlfmaZ04qxZzWhPj4hc5PUccfSdBpUrSo42p7U1S03FWPSpEqaRQEiVIpAEqRKgAQhCABCEIAE0pU0lUm7IBCmFOJUZdRJVWvwXQO51BJ07lMXeKqpOfHjRYKxrBEEVGNDQdNTxO89JNVi9vh+OWZ290Bb6kmX85WulcQderX3rMfhAH0lhedMNoYTSmf0ZHv7E3g5fqIMRH0FmOhAI4DuyQm2YDCKn2fFIu0cw5l3NMl6WZoHml8hPMxjgK9bgF6NaDqsTsY3FeEzvsQkV53vb/QVrrU8U3dfUuRi5eofw8bpFGU5ilPerFnk4inf3+NVSleCTkPHHJSQPNOPA/wDW5c/q1Oi4ek7cL1M1ypWd9RXToVkHwU3B6CM46lgFOUEbujtUgcmIVOTFoehCFsQCEIQAIQhAAhCEACY5OKjJWNWStYlCFNJSuKhe7JJVJWNEhZHAarnTyAdfNVPnnHHuVCa0dFewpdyuNU6Yk0wB5/HD+y5e2MJksQfQVhla/wDUPkO1/Sr1KRzyTqfaFbl+ksdqZqeRlH8Jw+zuV6ErVC9eH6ZxI31AIO4JFyrstv0TK64RxSr05wzubA22PHaq4hISweYcOFuI5OAw1q45V3Lt3nbAK5jfvXE2EbgsckmnKTPNfzWhrW99e1U7yjnnD3RODY2Ghc6ubsjha0a6jM5ZhcLEtynZHVw6UY9TJflvla05t3joXSitoOjs+6qz10XfFPVrLa5soBxMfGCOFW+Vmyu8ddF0Dsvbm0LHwTdDnRO7CCO9Y5DexusRbdGistr46caghX2WhYWWW2w/lLJNlvY3lx/8sRp0hM/xTgHltfHxxtfH/MAhKcd0Q3Tnrc9FjtCstlC89s218J9NvSOC6Nn2ti0x5dSsqtjOVBPZm2DktVmYtpYj9Y3uPcM1aZtHDSuId/uW8cQvLMXQl4O5VLVcht+wn0h2/FSNvaM+kFfPjyVyZ8HSqhc43pH9odyZ87M3Ob6w76FHcRDKlwdSqSq5vzoz7TfWB96a+9GDfn2qksSgVGR0iVG7pXMlvmNurgPG7Jc+faeIb/AS9Sp1F1SkaBxyVK0SmnxWbtO10VaY2t6SFQl2vs+nKNcToG5nqpvWLV9jaFNR3Z3ppaHUdRVGWcCtPcNe+vxXKN4zSGkNktLyd5ic1vrSYW96jvRlqiYHT8lZ2nRrnB8hO/CyMEHXWtBXVRky3sb50FodJ9ryzJFeffuNOK6twTcpyjPtMI7RTTrWIs91W2RmNvJuNfMza9zOZxOGvNWnOu7sleGCRxlcIw0Evx0bhDdcROlM+hTCLjJPwROXVFr6GcuiphZlWgp2GnuQq09qAfJyB5SIySFjmkgFjnuIoDnlWnUhd+NV9K0OK4ammuWYsuuLnfKeP1jt66bYxFYmue+oc0Pw0bh+kplU0pmfOJA6AlhuDDC2AWlpY2uGseebi45gjiVbdYJOTZGLXGGta1orDU0aABni5lypats6STSSML/hpkUjLR8px5k1s78RZroc+UA3tyqKgcDs7qvJ72VFHFrsJLT5JIzqOYihHTzKodnKPbIZ43ljmO/J0JGJuVa79OtdGKMOt0wD3RtMbahuGlQ6jcnNPE5qHd7slS6fB0Ir1c3JwKtC927/AGb0+O7hQAuL+dwbX+EAJXXeFK615KOVN7ogfNZ31D42O41YHV7QqZuK7n1HyaD92G+wBdE3W1RPugK3XU4ItT5ObJsbd7s+Sp+jJI32OUP+BLFWo5Uftn+81XaZdmEZOKG3cRv4+KqvU/MQ08SOJJsLYz6czeiY+/xmo27BWcVAntFD/uN/oXdF3/nHtT/kX53T2ouvMQv9xnhsHFutNpH67P6VI3YSImptNpP7QDn1DVoPkmXnHhr44JnyE7ncfHeo6o+0i/3HGbsNZxrLaD0y7uFQKoGwdirU8qf27/c5dkXcePjNN+bjud2lT1W+UNPccxux1gGRYT0yyHuxKRmzl3N+oiO/MYv5lfN2nj43qI3S7iP77kdcvESbQ8yGQ3fYWGrIIQeIjFe2itstsTR5DWjKuQp7FX+ZvzvHOpG3aAKV4dyq6lRfQtalyUbZtOGhxwy0bWpEUh3aA4ab9SQOdYK99mprT+MvleZpTRkIb5LWagY8VQ1o1NMyedbjaOy8nZ3uxVqYm9TpWA9xXLv65uXdDG4mFjGPcHOwyB5JjyDQcqUqa01FK50i873B9OyLFwWR0TWxPwvqDXqoHAjh5Q7eZQ26zxxW9jWMa1ro2OLQ0YRnI3JtKDzB2qO7bv5BxLLTDXSph3cKhwVqaxulmE3LwlzWtb+TdSjS4jLHxeVnbSyZolLqu0Yfax0Ztk3JsAaHYaN8kYmgNfkMvODkq679g6lznWoFznOe48mM3OJcd/EoTSrLkWyZcFaxXzPLJyTLMS/CXYcTWmgoHHM0yqNFZtc9qZTHZiypoCZGEV3Dz6Cu6u/JOvS63Y+VjJZIw1a7eDx+I0OaoWm/pnYhKwjQVjFYy0Ur5NSQSTnn2K9bDOGyuTSxHVu7HQuSac2ljZWckwHlHVeymFnlN0O92EdZ4K+22nlnyfawtz4Crj/OOxeeWqwtnIrLBEK+k9rSK/mNqfZ0rQXZNZLPGIxanPYN1DIA45ktwMyz3V370tOn6bR3NoVLyvJm0dfZpwyyz3+Pckdfxrvr2aeO5ZC0bUWcU5KGeYjjSNvbmdw3KuzaycEFlgjaDoXuc/2AcFWOGrPwTKvRRvRfjtD0GvMn/O0h3EjoPtWHO0tvIyhs7Cf9t9f4pKcdVA++7zOkwbXhC004ZkLVYKuzJ4mlwegG9JR6J7N/jwE116S1phdv9Hs8c686+VXk4+VapB0YWa7hRvjJRSxW5wP41OP2h9xFFbsau1yndU+D0j5wlI0O7dTfxorAtMw9Eu03ZeNF5XFd9t/1U5P/ALX07cWqjtdx2s5maQ8xe/8Aq8cFPYVPLI7qHB6v8rl+wRru6VJFb30zaezo3LyCKwW1uk87eiZ47j1K4y1Xg0gC0Wjf6VfaTUIeAn4Yd1Dg9WbeT6aOBrTTfvTDerh6J46HxkvMZLwvJutrk19JsZ5jU0ySx37eejZ8fGsLHcd5brmqvB1eSe4p8HpUt+EAE7+rn+KjN/c/Ejx1grz2XaW8mkV5N3GsLchurTDrlvTWbU3gTR0FlPPyJA048oFWWErclo16XB6D8/ngDX+wqE359NBu7N+ixI2ktmhscBpQikb29GfKprtpLUP8nZzSnmvkru4krHta5oq9Hg0t9WyaaJ0UUTpHvLDQFrWsDXMfUlxFT5NAAqtqvEWizNMUjRLETWJz2hxyo5tC4UdlXpbTflxm7V4c5bI9h+1HICOmjwM8hvzXFv8AdYrRJysZkilrV7XQuc13OQ2tHc+/pzV40pbTX9hKrF6xZfsN6zSuwxxTOdSpAoAOsmitW29JbO5jZo3Rlwq0ENqQDQmoJG+ipWbapsTQ1sbnYfNLHOhzOlcq003FR2CKS0ycpaHPe7NrMflUbUkCpGmZWlPDqT1Vis8Q47O52I7ymcMTYZCDoQDTuKVaiy2ZwY0AkAAUAOVO1CY/58fqZd3I7PItOrQd+gTDYIjWsUZ/UHwQhO3dhSwjbpg15CL9234Kf5os/wBxD+7b8EIVLsmw4XRBX8hF+7b8FZjsEQ0jjH6g+CEIuybIRt2w1ryUdTqcDfgpRYYvu2eqPgkQouybIeLBF91H6g+CU3fEfqo/UHwQhHUy1kKLBENI4/UHwWR/CA0RtjweRVslcPk6BtNOkpUITdyGkeP/AIPr1nklnEk0rwMFA6RzqflNKlfQN0WRjoIiWMJMbCSWg1q0VqhCLuwNK5Z+bIfuYvUb8E75BF91H6g+CEKLsmyHCxR1rybK/oj4J3yZn2G+qEIRdhZDPkMX3bPVHwS/I4/u2eqPghCLk2G/N8X3UfqN+CYbrgP1MX7tvwQhQArbshGkMQ6GN+Cf8hj+7Z6o+CEIAk5Fv2R2BCEKbgf/2Q=="/>
          <p:cNvSpPr>
            <a:spLocks noChangeAspect="1" noChangeArrowheads="1"/>
          </p:cNvSpPr>
          <p:nvPr/>
        </p:nvSpPr>
        <p:spPr bwMode="auto">
          <a:xfrm>
            <a:off x="1679575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endParaRPr lang="en-US" altLang="en-US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46088" name="AutoShape 4" descr="data:image/jpeg;base64,/9j/4AAQSkZJRgABAQAAAQABAAD/2wCEAAkGBxQTEhQUExQVFBUXFhQUGBgYFxwVFxwUFxgWFxQXGBcYHSggHRolHhQWITEhJSkrLi4uFx8zODMsNygtLisBCgoKDg0OGxAQGzQlHyQ0LCwsLDQ1LSwsLCwsLCwsLCwsLCwsLCwsLCwsLCwsLCwsLCwsLCwsLCwsLCwsLCwsLP/AABEIAQIAwwMBIgACEQEDEQH/xAAcAAABBQEBAQAAAAAAAAAAAAAAAQIDBAYFBwj/xABKEAABAwEFAwcHBgwGAwEAAAABAAIDEQQFEiExBkFRE2FxgZGh8CIyQpKxwdEUFSNDUlMHJDNicoKDk6Ky0uEWRFRjwvE0c6Ml/8QAGgEAAgMBAQAAAAAAAAAAAAAAAAQBAgMFBv/EAC0RAAIBAgUDAgUFAQAAAAAAAAABAgMRBBMhMVESFEEiUjJCYWKBI5GxwfAV/9oADAMBAAIRAxEAPwDrXptTaGHCySRz/sgmtOfgOdcC2bT3ifr5G03NJr2+8rZXbs7yTXVls5c4nE84iTwGoyAyp1pXbKtcSTLC6oFG+WGjnydU9aWliJOWmwxHDpLXc49wX6LR5DrxtkMg9BxY6vEtdgz6Dmu867rQ78lerzXdIzPtY4HuXLdslERJG2JrpmMxCVmKjSa4C5xdk8Ec9adK1dz3SJYIpKkFzGP7QDn2qjq1L+gMuHzaHD+QXq05WqKQZ/WuaexzSFXtPzu30JX87JWOB6sQIWx+ZHDR3tT/AJtkGju+qssRXW8SroUntIwpvC8waGG2dIqfYSj5/trT5cVsA54pAO0NW/is0w9P2Kdscu8jxotFiqnsM3QivmPNH7Xytze60M4Yg4DvA71BHt0f9Q7rcfYvVAyTfTtSGzuOuE9Iqp7mfsIyl7jzSLbzIfTH1v6lJNtu7Tlmj9pXryXo4sh4M9VNmu5rtY4ndLAfaFbuZ+z/AH7lXS+p5k7bGX78nfq4JY9tZNOVPW46dQXoLtnoDkbPZz+yZ8EN2egH+Ws1P/Uz+nxVHdz9n+/cMle48/fto8fWud+i85fw14dqpnbWSpAlfXf5bhTmoXL0z5gh/wBNZv3TPgrUNgDfNZG0jSjQPYFbu5+IfwRkfceZRbU2pw8ltof+iXur6tVZjvK8XnyYLXpvxxivD6QtXozo5eIUDrLMdXdSyli6viBpHDx8yMWx96nSGUdMzB7Zapklkvd3piMc9op7C5bQXa86uQ66DXzslTuMQ/lL5FLzIxTrst7RWa8Qz9B0kzupoAqehUr7vaKBmH5ZbZpnDyRjfC1o+0Rv6Kr0B91sja57s8LXOJpnQCuXYsjemx1kkdyjy91qkFcPKYWjycz5uUbQKVHMNSozKl/WT0U18Opm7ktM0lTJbLUKakTEUGueLJW7Vedos8uA2p0zTTC9r3UqdGvBJwvyJpvGamj2KtMTgYJY6bw9+IdIowU71pPkszrO6CSCJ7HNwnDLTPUOaOT84GhHOqxrSjLXYvOjGUdFZlez33VoxSOrTPM/FC4cNw21rQ0tjJA1x6/wITvc0xbJqFL5xtAcGGCbFnlhJOWZ0GalF9WgAg2ef92ezRdS93PE0Tz+LymShAdyrRUElhNGgtd5p6V0rZHCxxllbysThmA53k0r5XJ4g1w0Byrv5lzUo2HnOS2OXcN9SF8jnsdGBE6uNuGpa5lBnwxO7Vo9h76xWdkToLRGY2gYnxEMIPm4HbxQhYo2yzTukihBZI8+Y2IsDYWk4iXAU0rvzOELXNvR4aGhpyFOYAaeOZRmZeyIcMw2PKJDIspZZ53VyOtfgFOZ5iaUooeKnYr231NHy3iiTllnAZtTQde5Ry22nnTwt6XgdWvMqPEVQyI8mn5fnCaLRzrJvv6BuRtdmG78q34qH/Edmrh+VwdTq+zsRm1mRlR5Npy6DP0LEv2osrf8y07vJY91D+q1R/4ssx0mkd0Qy8/Fqtm1QyY8m65fnCDOOIWBftfZB6c276l49oCBthY/vZhvzhf7mqc2qGVDk3pn5wlbOOIWCG1dky/GDnxifT+VSSbRWUj/AMpo6Wvp3jTL2qqq1k9icmHJuflA4hBtAWDF+2Ygfjtn/eBuXX4zVmK84nZRzwO44Zmnuqh163BORT9xsRawTRL8qbxCyrcdKUJ35Go6aqtLM4CpDhSmmYPEZKvd1FuXWFg9mdjaW8JBA7yWNaaNcS6rsLiG5ACm/WvUuBtJe7mxWctDicT20aC7ySATkN2Q7kW2RsjHMe80c0gngdK8xGRHQuVHERCz6T6Rjqua17WvDaHGKE1wnySCAdxQqsqjuyXSVNWEjvmc6Wefqifz/m9KfHtDJiLOSnLxSreSdUVFRlSu8dq1OycsTnPkYDRzGBznlznOeHP9J5JNAerLRRzYTeLnjRrIsX6WZ/lwrRxilcopzvYyLtsGAkEkEEggg1BGoOSFTsUWNgeAPLLn7vScT70JpYRNXuY91I1G09hMgdQVLg14I1BoC1w5wc+pY+8rbOAWOYC7XED5NdxodOgVXotijx2WzP38jGCfzmtAPXVpXCvaxeV2cNObxVIzfRNp7DcPXFNGGslkc12Pyy8ijiJnRtpUVaAxgdhyHpVyC7cFttQGGERwg744yXnnLpC6p58iurFdNc9cxzjvXasl1VA8nhpl1c4Q60nsWVGMVdszAu62Sefap+gPLO5lE+PYjlDVzpXH85xcejyiV6FYLtA9Gi6TYQFeMKj1bMZ1IJ2SMBZPwdxnzhl+dQ+5dizbB2Zo8wdQA9gWsaE5MQoprUXlWl4OCzZOzD6pp6a+zRWo7gs4+pj9RvwXUSUVsqK2RXMk/JQFywVryMfqhSNuuEfVs9UK6kV8uK8Edb5KvzfF9hvYmOuyM+gOyvuV1CHTTI6mc11yw/YAPvUL9noD9W3s+C7CSizlRi/BZVJLyZ+0bLQOGcbTu0C5Nt2GgcCOTb0Uy6hu6ltiE1zVhPD22LqtI8qm2GYw/Rl0dNMDi3ryNVDJdttjqYrZIeAeBJp+mCvU5rOHaiq5Vru0ZmnOaivTolpOpHcahUpy0asefPvi2s/KMgnbvq0xu4ecDz8FRve1We0NBkgns9ob5rmtbK078JIoS3eMsqrZ2+7wToOrPvqqM92jKlKaaVPflruVoVbeC0qaezM/cN6T0wR8q125x5NozpSrXseSOYAdIWpks74LFaHvcXSmJ7nPIFXPc2laDQVpQbhQJ93XeKjI9gHX/dWdrmYbFIB6boo+oyNJ7gVeHqexlU9KdzPXfDhijANBgb7Ahdeyx+Q3QZDh8Ei76grHKudXZmFpsUDw0AlpcSN+ZzNFHaIs869nsPen7ESE3dBxHKM9WR49inmHV15dnUuDil6zq4eWhWghBOa7FkhoMlUssfHPr9o3Lp2Zg0+CwpqzL1plmJSJjFIunT1QgxUJEoW6KipEqFawCUSoQosAJKJUIsAlElE5IQoaAEiVIoYDHBRyMqFMmkJacEy6djhW2z8Mh2dyqS2cc/eu3a41SnhqKCop43JFws2Owndale7wACToN4BdlvrT27s1S28Z+LQ0INbRG7pGCSnSMwurYDRx6Mu7PpCxe2lyRRW2zyxNwOmEpdStC5hYchurj3Zb03hop2MMQ7F7lhl0DfzISCIUGY0CF3DmnT/B6/FY5G/YnlHUaP8A+SvOOeZ9/bwXC/BlNR1sh4PZKOFHAtP8gWhtTCDv8dC4eKhaR0sPIdCKePhqr0Th48VVSytyOXuVxjaJVxZebuWYypVWYaf9KwCncPK6FpIclSJU2igIQhSAIQhAAhCEACEIQAJClSKGA1NcnkppWFRaFkQy6KhISCui9U5fAokpRN6bIbMzOtFn9u4/pLIeAtHfyR48y0cXFcDbk52TTzpRX9VvwTOGVmvx/JWu9BgiCEyN9AP7IXYsxC6OBsTbBFeeA6TMez9YeW3+Rw616Db4XVBqBvp3EhefXBdUU14hkzQ8BkjgCTTECCCaa0qeZb+W7omvD2MDXAFtWigI4EDI9Oveubi0mxug2rE9kYaCp9vxVvAooOCnCSsaSeohCdG7clokI4LSCs7lCVOTA5OBTsWigqRKkViBUJEqABCEIAEIQgASJUIAjKE4pKJeSJI3BVZW+P8AtW3KERpaSvsawdiFooFl/wAID6PsTeJmPYGD/kteY/HOsZt+ytosldGxzHrLov6T2JnDp9S/BSq7xJYwKCp7kJYXupkBTPhxSrqiZxbgfS9mbsQlH/zcR/KvQpYquzXndiaRellNci+UdXJSge1ekyDylzMUtRuk9BGMongHglATkqolmxqdRFEhaVpGLIHAJwCAEqZUSrAoQlVyBEqEIAEIQgAQhCABCEhUMBCkogoWT3JGkJKJya5YNW1LIKVyXne0dubPb6MeHMjjawkGox4nlwqOloW6tliE3kPxYCHBwDi3EHCmElprTflwG6oXmT7BHFeM8ULQ1jSwBudB9HESM+cntTWGV5JlKnwmvs7fJGe7ghQNqBQdGn90LoWFrmfu+b/9SzA5gPf1ExyAd5C9OeRipUVIrTfQUqacMx2ryC8pnQ2qKRtMQlbhBrTE5wpWnMRXrXqlhsRjBc8h8ryS94BFczhaASSGtBoBXid5SWKWpvSehdQkCVIs1FCcEwJ7VtSd2QxUqEJgqCEIQAIQhAAhCEACEIQAJClSFQ9gGoQUVWDJG1QUpTaLNvUkVpXlTp8V5Wp2n0xZ1NwMJz6NV6o0ZryaSP8AH7WP9557SSm8L8RnV+E1TKEeChUYXEtGfsQn7C+hwr/j+nhdn+WiBrpk9o3b81649eP7UyEYXClQ9jtN2IGo7F65Kc0hjHZjNLYdVBKQBKUg72NBGEqRqiopWq9B62Bj0JEqdKAhCEACEIQAIQhAAhCEAIhKkUMBpKYnlNI6OxLTRZDXHxqka/mTvGiaD0Jf5rliRq8olBF42s8JXdGYBC9WjXlV4PHzlamnQyd+Bh6z8V0cN8S/JjV2NFDEC0HmCFYidkKcBwQnhYw22bqAjn482S9hc5eM7Yuq0mmdBp1+5ewR+a3na3fzBIY3wM0diYFBckb44ocEk3obChSBRBqkU0dyGSBKmhOTqKAhCFIAhCEACEIQAIQhAAkKVNKrIBCmlOKaUvNFkMJTMWfH2KWiifqlHF3LomiXkspBvO1PO6Vw6wA34L1phzXj88BbeFqrvtEp5qHC8dxXTwu6/JjV2No73D2BCIWjCKncEqeMTz/aetchUE069aU6l6tDan42MkjMZLaA1Dmue0Zta5vMCfKDSQNMjTynaaWh0Boe+lV7DaBiIBAyo4Hgc8x1EjrKRxm5tR2JHkjPx2JzXVVeR9MterNSRFI31sb20uTUT2hMCkC1pLUzY6iEBKmioJEqRSAJUiVAAhCEACEIQAJpTk0qs9gEqmOKemlK1LtFkNULyKqYKtKeGaVNIlhrs15dfkhF6Whrj6UZHChhbT2Ldtt7n1EbS1wJaS8Uax2h/Tp+bllqF5re90/JrfIwyPlMjY5cbziccQcHEmlMi09S6WDd5oyrKyNvZW1Y08w/slVWzSUY0V3D2IXRaFrmJ2khq5rR6T4wOlxa1exWrVeVWyIvtVmaM62iCteAkDvYCV6vaDmfBXOxj1GaJVnNTXo/spLM8no7FRlfmaZ04qxZzWhPj4hc5PUccfSdBpUrSo42p7U1S03FWPSpEqaRQEiVIpAEqRKgAQhCABCEIAE0pU0lUm7IBCmFOJUZdRJVWvwXQO51BJ07lMXeKqpOfHjRYKxrBEEVGNDQdNTxO89JNVi9vh+OWZ290Bb6kmX85WulcQderX3rMfhAH0lhedMNoYTSmf0ZHv7E3g5fqIMRH0FmOhAI4DuyQm2YDCKn2fFIu0cw5l3NMl6WZoHml8hPMxjgK9bgF6NaDqsTsY3FeEzvsQkV53vb/QVrrU8U3dfUuRi5eofw8bpFGU5ilPerFnk4inf3+NVSleCTkPHHJSQPNOPA/wDW5c/q1Oi4ek7cL1M1ypWd9RXToVkHwU3B6CM46lgFOUEbujtUgcmIVOTFoehCFsQCEIQAIQhAAhCEACY5OKjJWNWStYlCFNJSuKhe7JJVJWNEhZHAarnTyAdfNVPnnHHuVCa0dFewpdyuNU6Yk0wB5/HD+y5e2MJksQfQVhla/wDUPkO1/Sr1KRzyTqfaFbl+ksdqZqeRlH8Jw+zuV6ErVC9eH6ZxI31AIO4JFyrstv0TK64RxSr05wzubA22PHaq4hISweYcOFuI5OAw1q45V3Lt3nbAK5jfvXE2EbgsckmnKTPNfzWhrW99e1U7yjnnD3RODY2Ghc6ubsjha0a6jM5ZhcLEtynZHVw6UY9TJflvla05t3joXSitoOjs+6qz10XfFPVrLa5soBxMfGCOFW+Vmyu8ddF0Dsvbm0LHwTdDnRO7CCO9Y5DexusRbdGistr46caghX2WhYWWW2w/lLJNlvY3lx/8sRp0hM/xTgHltfHxxtfH/MAhKcd0Q3Tnrc9FjtCstlC89s218J9NvSOC6Nn2ti0x5dSsqtjOVBPZm2DktVmYtpYj9Y3uPcM1aZtHDSuId/uW8cQvLMXQl4O5VLVcht+wn0h2/FSNvaM+kFfPjyVyZ8HSqhc43pH9odyZ87M3Ob6w76FHcRDKlwdSqSq5vzoz7TfWB96a+9GDfn2qksSgVGR0iVG7pXMlvmNurgPG7Jc+faeIb/AS9Sp1F1SkaBxyVK0SmnxWbtO10VaY2t6SFQl2vs+nKNcToG5nqpvWLV9jaFNR3Z3ppaHUdRVGWcCtPcNe+vxXKN4zSGkNktLyd5ic1vrSYW96jvRlqiYHT8lZ2nRrnB8hO/CyMEHXWtBXVRky3sb50FodJ9ryzJFeffuNOK6twTcpyjPtMI7RTTrWIs91W2RmNvJuNfMza9zOZxOGvNWnOu7sleGCRxlcIw0Evx0bhDdcROlM+hTCLjJPwROXVFr6GcuiphZlWgp2GnuQq09qAfJyB5SIySFjmkgFjnuIoDnlWnUhd+NV9K0OK4ammuWYsuuLnfKeP1jt66bYxFYmue+oc0Pw0bh+kplU0pmfOJA6AlhuDDC2AWlpY2uGseebi45gjiVbdYJOTZGLXGGta1orDU0aABni5lypats6STSSML/hpkUjLR8px5k1s78RZroc+UA3tyqKgcDs7qvJ72VFHFrsJLT5JIzqOYihHTzKodnKPbIZ43ljmO/J0JGJuVa79OtdGKMOt0wD3RtMbahuGlQ6jcnNPE5qHd7slS6fB0Ir1c3JwKtC927/AGb0+O7hQAuL+dwbX+EAJXXeFK615KOVN7ogfNZ31D42O41YHV7QqZuK7n1HyaD92G+wBdE3W1RPugK3XU4ItT5ObJsbd7s+Sp+jJI32OUP+BLFWo5Uftn+81XaZdmEZOKG3cRv4+KqvU/MQ08SOJJsLYz6czeiY+/xmo27BWcVAntFD/uN/oXdF3/nHtT/kX53T2ouvMQv9xnhsHFutNpH67P6VI3YSImptNpP7QDn1DVoPkmXnHhr44JnyE7ncfHeo6o+0i/3HGbsNZxrLaD0y7uFQKoGwdirU8qf27/c5dkXcePjNN+bjud2lT1W+UNPccxux1gGRYT0yyHuxKRmzl3N+oiO/MYv5lfN2nj43qI3S7iP77kdcvESbQ8yGQ3fYWGrIIQeIjFe2itstsTR5DWjKuQp7FX+ZvzvHOpG3aAKV4dyq6lRfQtalyUbZtOGhxwy0bWpEUh3aA4ab9SQOdYK99mprT+MvleZpTRkIb5LWagY8VQ1o1NMyedbjaOy8nZ3uxVqYm9TpWA9xXLv65uXdDG4mFjGPcHOwyB5JjyDQcqUqa01FK50i873B9OyLFwWR0TWxPwvqDXqoHAjh5Q7eZQ26zxxW9jWMa1ro2OLQ0YRnI3JtKDzB2qO7bv5BxLLTDXSph3cKhwVqaxulmE3LwlzWtb+TdSjS4jLHxeVnbSyZolLqu0Yfax0Ztk3JsAaHYaN8kYmgNfkMvODkq679g6lznWoFznOe48mM3OJcd/EoTSrLkWyZcFaxXzPLJyTLMS/CXYcTWmgoHHM0yqNFZtc9qZTHZiypoCZGEV3Dz6Cu6u/JOvS63Y+VjJZIw1a7eDx+I0OaoWm/pnYhKwjQVjFYy0Ur5NSQSTnn2K9bDOGyuTSxHVu7HQuSac2ljZWckwHlHVeymFnlN0O92EdZ4K+22nlnyfawtz4Crj/OOxeeWqwtnIrLBEK+k9rSK/mNqfZ0rQXZNZLPGIxanPYN1DIA45ktwMyz3V370tOn6bR3NoVLyvJm0dfZpwyyz3+Pckdfxrvr2aeO5ZC0bUWcU5KGeYjjSNvbmdw3KuzaycEFlgjaDoXuc/2AcFWOGrPwTKvRRvRfjtD0GvMn/O0h3EjoPtWHO0tvIyhs7Cf9t9f4pKcdVA++7zOkwbXhC004ZkLVYKuzJ4mlwegG9JR6J7N/jwE116S1phdv9Hs8c686+VXk4+VapB0YWa7hRvjJRSxW5wP41OP2h9xFFbsau1yndU+D0j5wlI0O7dTfxorAtMw9Eu03ZeNF5XFd9t/1U5P/ALX07cWqjtdx2s5maQ8xe/8Aq8cFPYVPLI7qHB6v8rl+wRru6VJFb30zaezo3LyCKwW1uk87eiZ47j1K4y1Xg0gC0Wjf6VfaTUIeAn4Yd1Dg9WbeT6aOBrTTfvTDerh6J46HxkvMZLwvJutrk19JsZ5jU0ySx37eejZ8fGsLHcd5brmqvB1eSe4p8HpUt+EAE7+rn+KjN/c/Ejx1grz2XaW8mkV5N3GsLchurTDrlvTWbU3gTR0FlPPyJA048oFWWErclo16XB6D8/ngDX+wqE359NBu7N+ixI2ktmhscBpQikb29GfKprtpLUP8nZzSnmvkru4krHta5oq9Hg0t9WyaaJ0UUTpHvLDQFrWsDXMfUlxFT5NAAqtqvEWizNMUjRLETWJz2hxyo5tC4UdlXpbTflxm7V4c5bI9h+1HICOmjwM8hvzXFv8AdYrRJysZkilrV7XQuc13OQ2tHc+/pzV40pbTX9hKrF6xZfsN6zSuwxxTOdSpAoAOsmitW29JbO5jZo3Rlwq0ENqQDQmoJG+ipWbapsTQ1sbnYfNLHOhzOlcq003FR2CKS0ycpaHPe7NrMflUbUkCpGmZWlPDqT1Vis8Q47O52I7ymcMTYZCDoQDTuKVaiy2ZwY0AkAAUAOVO1CY/58fqZd3I7PItOrQd+gTDYIjWsUZ/UHwQhO3dhSwjbpg15CL9234Kf5os/wBxD+7b8EIVLsmw4XRBX8hF+7b8FZjsEQ0jjH6g+CEIuybIRt2w1ryUdTqcDfgpRYYvu2eqPgkQouybIeLBF91H6g+CU3fEfqo/UHwQhHUy1kKLBENI4/UHwWR/CA0RtjweRVslcPk6BtNOkpUITdyGkeP/AIPr1nklnEk0rwMFA6RzqflNKlfQN0WRjoIiWMJMbCSWg1q0VqhCLuwNK5Z+bIfuYvUb8E75BF91H6g+CEKLsmyHCxR1rybK/oj4J3yZn2G+qEIRdhZDPkMX3bPVHwS/I4/u2eqPghCLk2G/N8X3UfqN+CYbrgP1MX7tvwQhQArbshGkMQ6GN+Cf8hj+7Z6o+CEIAk5Fv2R2BCEKbgf/2Q=="/>
          <p:cNvSpPr>
            <a:spLocks noChangeAspect="1" noChangeArrowheads="1"/>
          </p:cNvSpPr>
          <p:nvPr/>
        </p:nvSpPr>
        <p:spPr bwMode="auto">
          <a:xfrm>
            <a:off x="1679575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endParaRPr lang="en-US" altLang="en-US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9227" name="Rectangle 11"/>
          <p:cNvSpPr>
            <a:spLocks noChangeArrowheads="1"/>
          </p:cNvSpPr>
          <p:nvPr/>
        </p:nvSpPr>
        <p:spPr bwMode="auto">
          <a:xfrm>
            <a:off x="0" y="68263"/>
            <a:ext cx="12192000" cy="6789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 marL="457200" indent="-4572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zh-TW" altLang="en-US" sz="3200" b="1">
                <a:solidFill>
                  <a:schemeClr val="bg1"/>
                </a:solidFill>
                <a:latin typeface="PMingLiU" pitchFamily="18" charset="-120"/>
              </a:rPr>
              <a:t>自己的經歷</a:t>
            </a:r>
            <a:endParaRPr lang="en-US" altLang="zh-TW" sz="3200" b="1">
              <a:solidFill>
                <a:schemeClr val="bg1"/>
              </a:solidFill>
              <a:latin typeface="PMingLiU" pitchFamily="18" charset="-12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TW" sz="3200" b="1">
                <a:solidFill>
                  <a:schemeClr val="bg1"/>
                </a:solidFill>
                <a:latin typeface="PMingLiU" pitchFamily="18" charset="-120"/>
              </a:rPr>
              <a:t>    * </a:t>
            </a:r>
            <a:r>
              <a:rPr lang="zh-TW" altLang="en-US" sz="3200" b="1">
                <a:solidFill>
                  <a:schemeClr val="bg1"/>
                </a:solidFill>
                <a:latin typeface="PMingLiU" pitchFamily="18" charset="-120"/>
              </a:rPr>
              <a:t>講道，疫情時的責任感 </a:t>
            </a:r>
            <a:endParaRPr lang="en-US" altLang="zh-TW" sz="3200" b="1">
              <a:solidFill>
                <a:schemeClr val="bg1"/>
              </a:solidFill>
              <a:latin typeface="PMingLiU" pitchFamily="18" charset="-12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TW" sz="3200" b="1">
                <a:solidFill>
                  <a:schemeClr val="bg1"/>
                </a:solidFill>
                <a:latin typeface="PMingLiU" pitchFamily="18" charset="-120"/>
              </a:rPr>
              <a:t>      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zh-TW" altLang="en-US" sz="3200" b="1">
                <a:solidFill>
                  <a:schemeClr val="bg1"/>
                </a:solidFill>
                <a:latin typeface="PMingLiU" pitchFamily="18" charset="-120"/>
              </a:rPr>
              <a:t>一位本來覺得自己不夠好的弟兄姐妹：調整自己的眼光</a:t>
            </a:r>
            <a:endParaRPr lang="en-US" altLang="zh-TW" sz="3200" b="1">
              <a:solidFill>
                <a:schemeClr val="bg1"/>
              </a:solidFill>
              <a:latin typeface="PMingLiU" pitchFamily="18" charset="-12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zh-TW" sz="3200" b="1">
              <a:solidFill>
                <a:schemeClr val="bg1"/>
              </a:solidFill>
              <a:latin typeface="PMingLiU" pitchFamily="18" charset="-120"/>
            </a:endParaRP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zh-TW" altLang="en-US" sz="3200" b="1">
                <a:solidFill>
                  <a:schemeClr val="bg1"/>
                </a:solidFill>
                <a:latin typeface="PMingLiU" pitchFamily="18" charset="-120"/>
              </a:rPr>
              <a:t>一位在中醫診所遇到的曾經認識神的人</a:t>
            </a:r>
            <a:endParaRPr lang="en-US" altLang="zh-TW" sz="3200" b="1">
              <a:solidFill>
                <a:schemeClr val="bg1"/>
              </a:solidFill>
              <a:latin typeface="PMingLiU" pitchFamily="18" charset="-12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zh-TW" sz="3200" b="1">
              <a:solidFill>
                <a:schemeClr val="bg1"/>
              </a:solidFill>
              <a:latin typeface="PMingLiU" pitchFamily="18" charset="-120"/>
            </a:endParaRP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zh-TW" altLang="en-US" sz="3200" b="1">
                <a:solidFill>
                  <a:schemeClr val="bg1"/>
                </a:solidFill>
                <a:latin typeface="PMingLiU" pitchFamily="18" charset="-120"/>
              </a:rPr>
              <a:t>在挑戰中的某個教會</a:t>
            </a:r>
            <a:r>
              <a:rPr lang="zh-TW" altLang="en-US" sz="3200" b="1">
                <a:solidFill>
                  <a:schemeClr val="bg1"/>
                </a:solidFill>
                <a:latin typeface="PMingLiU" pitchFamily="18" charset="-120"/>
                <a:sym typeface="Wingdings" panose="05000000000000000000" pitchFamily="2" charset="2"/>
              </a:rPr>
              <a:t>：（</a:t>
            </a:r>
            <a:r>
              <a:rPr lang="zh-TW" altLang="en-US" sz="3200" b="1">
                <a:solidFill>
                  <a:schemeClr val="bg1"/>
                </a:solidFill>
                <a:latin typeface="PMingLiU" pitchFamily="18" charset="-120"/>
              </a:rPr>
              <a:t>給同工的鼓勵）用神的眼光來看教會</a:t>
            </a:r>
            <a:r>
              <a:rPr lang="en-US" altLang="zh-TW" sz="3200" b="1">
                <a:solidFill>
                  <a:schemeClr val="bg1"/>
                </a:solidFill>
                <a:latin typeface="PMingLiU" pitchFamily="18" charset="-120"/>
              </a:rPr>
              <a:t>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TW" sz="3200" b="1">
                <a:solidFill>
                  <a:schemeClr val="bg1"/>
                </a:solidFill>
                <a:latin typeface="PMingLiU" pitchFamily="18" charset="-120"/>
              </a:rPr>
              <a:t>                                                -  </a:t>
            </a:r>
            <a:r>
              <a:rPr lang="zh-TW" altLang="en-US" sz="3200" b="1">
                <a:solidFill>
                  <a:schemeClr val="bg1"/>
                </a:solidFill>
                <a:latin typeface="PMingLiU" pitchFamily="18" charset="-120"/>
              </a:rPr>
              <a:t>在禱告與讀神的話語中生命被建造</a:t>
            </a:r>
            <a:endParaRPr lang="en-US" altLang="zh-TW" sz="3200" b="1">
              <a:solidFill>
                <a:schemeClr val="bg1"/>
              </a:solidFill>
              <a:latin typeface="PMingLiU" pitchFamily="18" charset="-12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zh-TW" sz="3200" b="1">
              <a:solidFill>
                <a:schemeClr val="bg1"/>
              </a:solidFill>
              <a:latin typeface="PMingLiU" pitchFamily="18" charset="-120"/>
            </a:endParaRP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zh-TW" altLang="en-US" sz="3200" b="1">
                <a:solidFill>
                  <a:schemeClr val="bg1"/>
                </a:solidFill>
                <a:latin typeface="PMingLiU" pitchFamily="18" charset="-120"/>
              </a:rPr>
              <a:t>一位弟兄姐妹為世界所發生的事難過</a:t>
            </a:r>
            <a:endParaRPr lang="en-US" altLang="zh-TW" sz="3200" b="1">
              <a:solidFill>
                <a:schemeClr val="bg1"/>
              </a:solidFill>
              <a:latin typeface="PMingLiU" pitchFamily="18" charset="-12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TW" sz="3200" b="1">
                <a:solidFill>
                  <a:schemeClr val="bg1"/>
                </a:solidFill>
                <a:latin typeface="PMingLiU" pitchFamily="18" charset="-120"/>
              </a:rPr>
              <a:t>  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 hidden="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smtClean="0">
                <a:solidFill>
                  <a:schemeClr val="bg1"/>
                </a:solidFill>
              </a:rPr>
              <a:t>下</a:t>
            </a:r>
            <a:endParaRPr lang="en-US" altLang="en-US" smtClean="0">
              <a:solidFill>
                <a:schemeClr val="bg1"/>
              </a:solidFill>
            </a:endParaRPr>
          </a:p>
        </p:txBody>
      </p:sp>
      <p:sp>
        <p:nvSpPr>
          <p:cNvPr id="48131" name="Rectangle 3"/>
          <p:cNvSpPr>
            <a:spLocks noChangeArrowheads="1"/>
          </p:cNvSpPr>
          <p:nvPr/>
        </p:nvSpPr>
        <p:spPr bwMode="auto">
          <a:xfrm>
            <a:off x="2133600" y="228600"/>
            <a:ext cx="75438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 typeface="Arial" panose="020B0604020202020204" pitchFamily="34" charset="0"/>
              <a:buNone/>
            </a:pPr>
            <a:endParaRPr lang="en-US" altLang="zh-TW" sz="4400" b="1">
              <a:solidFill>
                <a:srgbClr val="92D050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sp>
        <p:nvSpPr>
          <p:cNvPr id="48132" name="Rectangle 4"/>
          <p:cNvSpPr>
            <a:spLocks noChangeArrowheads="1"/>
          </p:cNvSpPr>
          <p:nvPr/>
        </p:nvSpPr>
        <p:spPr bwMode="auto">
          <a:xfrm>
            <a:off x="2667000" y="762000"/>
            <a:ext cx="9144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zh-TW" altLang="en-US" sz="4000" b="1">
                <a:solidFill>
                  <a:srgbClr val="FF0000"/>
                </a:solidFill>
              </a:rPr>
              <a:t> </a:t>
            </a:r>
            <a:r>
              <a:rPr lang="en-US" altLang="zh-TW" sz="4000" b="1">
                <a:solidFill>
                  <a:srgbClr val="FF0000"/>
                </a:solidFill>
              </a:rPr>
              <a:t> </a:t>
            </a:r>
            <a:endParaRPr lang="en-US" altLang="zh-TW" sz="4400" b="1">
              <a:solidFill>
                <a:srgbClr val="92D050"/>
              </a:solidFill>
            </a:endParaRPr>
          </a:p>
        </p:txBody>
      </p:sp>
      <p:sp>
        <p:nvSpPr>
          <p:cNvPr id="48133" name="Rectangle 6"/>
          <p:cNvSpPr>
            <a:spLocks noChangeArrowheads="1"/>
          </p:cNvSpPr>
          <p:nvPr/>
        </p:nvSpPr>
        <p:spPr bwMode="auto">
          <a:xfrm>
            <a:off x="1752600" y="304800"/>
            <a:ext cx="8610600" cy="6172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98525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99060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898525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990600" algn="l"/>
              </a:tabLst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898525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99060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898525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990600" algn="l"/>
              </a:tabLst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898525">
              <a:spcBef>
                <a:spcPct val="20000"/>
              </a:spcBef>
              <a:buFont typeface="Arial" panose="020B0604020202020204" pitchFamily="34" charset="0"/>
              <a:buChar char="»"/>
              <a:tabLst>
                <a:tab pos="990600" algn="l"/>
              </a:tabLst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8985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990600" algn="l"/>
              </a:tabLst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8985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990600" algn="l"/>
              </a:tabLst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8985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990600" algn="l"/>
              </a:tabLst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8985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990600" algn="l"/>
              </a:tabLst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9BBB59"/>
              </a:buClr>
              <a:buFont typeface="Arial" panose="020B0604020202020204" pitchFamily="34" charset="0"/>
              <a:buNone/>
            </a:pPr>
            <a:endParaRPr lang="en-US" altLang="zh-TW" sz="3600" b="1">
              <a:solidFill>
                <a:srgbClr val="000000"/>
              </a:solidFill>
              <a:latin typeface="PMingLiU" pitchFamily="18" charset="-120"/>
            </a:endParaRPr>
          </a:p>
        </p:txBody>
      </p:sp>
      <p:sp>
        <p:nvSpPr>
          <p:cNvPr id="48134" name="Rectangle 15"/>
          <p:cNvSpPr>
            <a:spLocks noChangeArrowheads="1"/>
          </p:cNvSpPr>
          <p:nvPr/>
        </p:nvSpPr>
        <p:spPr bwMode="auto">
          <a:xfrm>
            <a:off x="1524000" y="2590800"/>
            <a:ext cx="5943600" cy="184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898525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99060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898525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990600" algn="l"/>
              </a:tabLst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898525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99060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898525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990600" algn="l"/>
              </a:tabLst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898525">
              <a:spcBef>
                <a:spcPct val="20000"/>
              </a:spcBef>
              <a:buFont typeface="Arial" panose="020B0604020202020204" pitchFamily="34" charset="0"/>
              <a:buChar char="»"/>
              <a:tabLst>
                <a:tab pos="990600" algn="l"/>
              </a:tabLst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8985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990600" algn="l"/>
              </a:tabLst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8985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990600" algn="l"/>
              </a:tabLst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8985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990600" algn="l"/>
              </a:tabLst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8985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990600" algn="l"/>
              </a:tabLst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Ø"/>
            </a:pPr>
            <a:endParaRPr lang="en-US" altLang="zh-TW" sz="3800" b="1">
              <a:solidFill>
                <a:srgbClr val="FFFFFF"/>
              </a:solidFill>
              <a:latin typeface="PMingLiU" pitchFamily="18" charset="-120"/>
            </a:endParaRP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Ø"/>
            </a:pPr>
            <a:endParaRPr lang="en-US" altLang="zh-TW" sz="3800" b="1">
              <a:solidFill>
                <a:srgbClr val="FFFFFF"/>
              </a:solidFill>
              <a:latin typeface="PMingLiU" pitchFamily="18" charset="-120"/>
            </a:endParaRP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Ø"/>
            </a:pPr>
            <a:endParaRPr lang="en-US" altLang="zh-TW" sz="3800" b="1">
              <a:solidFill>
                <a:srgbClr val="FFFFFF"/>
              </a:solidFill>
              <a:latin typeface="PMingLiU" pitchFamily="18" charset="-120"/>
            </a:endParaRPr>
          </a:p>
        </p:txBody>
      </p:sp>
      <p:sp>
        <p:nvSpPr>
          <p:cNvPr id="48135" name="AutoShape 2" descr="data:image/jpeg;base64,/9j/4AAQSkZJRgABAQAAAQABAAD/2wCEAAkGBxQTEhQUExQVFBUXFhQUGBgYFxwVFxwUFxgWFxQXGBcYHSggHRolHhQWITEhJSkrLi4uFx8zODMsNygtLisBCgoKDg0OGxAQGzQlHyQ0LCwsLDQ1LSwsLCwsLCwsLCwsLCwsLCwsLCwsLCwsLCwsLCwsLCwsLCwsLCwsLCwsLP/AABEIAQIAwwMBIgACEQEDEQH/xAAcAAABBQEBAQAAAAAAAAAAAAAAAQIDBAYFBwj/xABKEAABAwEFAwcHBgwGAwEAAAABAAIDEQQFEiExBkFRE2FxgZGh8CIyQpKxwdEUFSNDUlMHJDNicoKDk6Ky0uEWRFRjwvE0c6Ml/8QAGgEAAgMBAQAAAAAAAAAAAAAAAAQBAgMFBv/EAC0RAAIBAgUDAgUFAQAAAAAAAAABAgMRBBMhMVESFEEiUjJCYWKBI5GxwfAV/9oADAMBAAIRAxEAPwDrXptTaGHCySRz/sgmtOfgOdcC2bT3ifr5G03NJr2+8rZXbs7yTXVls5c4nE84iTwGoyAyp1pXbKtcSTLC6oFG+WGjnydU9aWliJOWmwxHDpLXc49wX6LR5DrxtkMg9BxY6vEtdgz6Dmu867rQ78lerzXdIzPtY4HuXLdslERJG2JrpmMxCVmKjSa4C5xdk8Ec9adK1dz3SJYIpKkFzGP7QDn2qjq1L+gMuHzaHD+QXq05WqKQZ/WuaexzSFXtPzu30JX87JWOB6sQIWx+ZHDR3tT/AJtkGju+qssRXW8SroUntIwpvC8waGG2dIqfYSj5/trT5cVsA54pAO0NW/is0w9P2Kdscu8jxotFiqnsM3QivmPNH7Xytze60M4Yg4DvA71BHt0f9Q7rcfYvVAyTfTtSGzuOuE9Iqp7mfsIyl7jzSLbzIfTH1v6lJNtu7Tlmj9pXryXo4sh4M9VNmu5rtY4ndLAfaFbuZ+z/AH7lXS+p5k7bGX78nfq4JY9tZNOVPW46dQXoLtnoDkbPZz+yZ8EN2egH+Ws1P/Uz+nxVHdz9n+/cMle48/fto8fWud+i85fw14dqpnbWSpAlfXf5bhTmoXL0z5gh/wBNZv3TPgrUNgDfNZG0jSjQPYFbu5+IfwRkfceZRbU2pw8ltof+iXur6tVZjvK8XnyYLXpvxxivD6QtXozo5eIUDrLMdXdSyli6viBpHDx8yMWx96nSGUdMzB7Zapklkvd3piMc9op7C5bQXa86uQ66DXzslTuMQ/lL5FLzIxTrst7RWa8Qz9B0kzupoAqehUr7vaKBmH5ZbZpnDyRjfC1o+0Rv6Kr0B91sja57s8LXOJpnQCuXYsjemx1kkdyjy91qkFcPKYWjycz5uUbQKVHMNSozKl/WT0U18Opm7ktM0lTJbLUKakTEUGueLJW7Vedos8uA2p0zTTC9r3UqdGvBJwvyJpvGamj2KtMTgYJY6bw9+IdIowU71pPkszrO6CSCJ7HNwnDLTPUOaOT84GhHOqxrSjLXYvOjGUdFZlez33VoxSOrTPM/FC4cNw21rQ0tjJA1x6/wITvc0xbJqFL5xtAcGGCbFnlhJOWZ0GalF9WgAg2ef92ezRdS93PE0Tz+LymShAdyrRUElhNGgtd5p6V0rZHCxxllbysThmA53k0r5XJ4g1w0Byrv5lzUo2HnOS2OXcN9SF8jnsdGBE6uNuGpa5lBnwxO7Vo9h76xWdkToLRGY2gYnxEMIPm4HbxQhYo2yzTukihBZI8+Y2IsDYWk4iXAU0rvzOELXNvR4aGhpyFOYAaeOZRmZeyIcMw2PKJDIspZZ53VyOtfgFOZ5iaUooeKnYr231NHy3iiTllnAZtTQde5Ry22nnTwt6XgdWvMqPEVQyI8mn5fnCaLRzrJvv6BuRtdmG78q34qH/Edmrh+VwdTq+zsRm1mRlR5Npy6DP0LEv2osrf8y07vJY91D+q1R/4ssx0mkd0Qy8/Fqtm1QyY8m65fnCDOOIWBftfZB6c276l49oCBthY/vZhvzhf7mqc2qGVDk3pn5wlbOOIWCG1dky/GDnxifT+VSSbRWUj/AMpo6Wvp3jTL2qqq1k9icmHJuflA4hBtAWDF+2Ygfjtn/eBuXX4zVmK84nZRzwO44Zmnuqh163BORT9xsRawTRL8qbxCyrcdKUJ35Go6aqtLM4CpDhSmmYPEZKvd1FuXWFg9mdjaW8JBA7yWNaaNcS6rsLiG5ACm/WvUuBtJe7mxWctDicT20aC7ySATkN2Q7kW2RsjHMe80c0gngdK8xGRHQuVHERCz6T6Rjqua17WvDaHGKE1wnySCAdxQqsqjuyXSVNWEjvmc6Wefqifz/m9KfHtDJiLOSnLxSreSdUVFRlSu8dq1OycsTnPkYDRzGBznlznOeHP9J5JNAerLRRzYTeLnjRrIsX6WZ/lwrRxilcopzvYyLtsGAkEkEEggg1BGoOSFTsUWNgeAPLLn7vScT70JpYRNXuY91I1G09hMgdQVLg14I1BoC1w5wc+pY+8rbOAWOYC7XED5NdxodOgVXotijx2WzP38jGCfzmtAPXVpXCvaxeV2cNObxVIzfRNp7DcPXFNGGslkc12Pyy8ijiJnRtpUVaAxgdhyHpVyC7cFttQGGERwg744yXnnLpC6p58iurFdNc9cxzjvXasl1VA8nhpl1c4Q60nsWVGMVdszAu62Sefap+gPLO5lE+PYjlDVzpXH85xcejyiV6FYLtA9Gi6TYQFeMKj1bMZ1IJ2SMBZPwdxnzhl+dQ+5dizbB2Zo8wdQA9gWsaE5MQoprUXlWl4OCzZOzD6pp6a+zRWo7gs4+pj9RvwXUSUVsqK2RXMk/JQFywVryMfqhSNuuEfVs9UK6kV8uK8Edb5KvzfF9hvYmOuyM+gOyvuV1CHTTI6mc11yw/YAPvUL9noD9W3s+C7CSizlRi/BZVJLyZ+0bLQOGcbTu0C5Nt2GgcCOTb0Uy6hu6ltiE1zVhPD22LqtI8qm2GYw/Rl0dNMDi3ryNVDJdttjqYrZIeAeBJp+mCvU5rOHaiq5Vru0ZmnOaivTolpOpHcahUpy0asefPvi2s/KMgnbvq0xu4ecDz8FRve1We0NBkgns9ob5rmtbK078JIoS3eMsqrZ2+7wToOrPvqqM92jKlKaaVPflruVoVbeC0qaezM/cN6T0wR8q125x5NozpSrXseSOYAdIWpks74LFaHvcXSmJ7nPIFXPc2laDQVpQbhQJ93XeKjI9gHX/dWdrmYbFIB6boo+oyNJ7gVeHqexlU9KdzPXfDhijANBgb7Ahdeyx+Q3QZDh8Ei76grHKudXZmFpsUDw0AlpcSN+ZzNFHaIs869nsPen7ESE3dBxHKM9WR49inmHV15dnUuDil6zq4eWhWghBOa7FkhoMlUssfHPr9o3Lp2Zg0+CwpqzL1plmJSJjFIunT1QgxUJEoW6KipEqFawCUSoQosAJKJUIsAlElE5IQoaAEiVIoYDHBRyMqFMmkJacEy6djhW2z8Mh2dyqS2cc/eu3a41SnhqKCop43JFws2Owndale7wACToN4BdlvrT27s1S28Z+LQ0INbRG7pGCSnSMwurYDRx6Mu7PpCxe2lyRRW2zyxNwOmEpdStC5hYchurj3Zb03hop2MMQ7F7lhl0DfzISCIUGY0CF3DmnT/B6/FY5G/YnlHUaP8A+SvOOeZ9/bwXC/BlNR1sh4PZKOFHAtP8gWhtTCDv8dC4eKhaR0sPIdCKePhqr0Th48VVSytyOXuVxjaJVxZebuWYypVWYaf9KwCncPK6FpIclSJU2igIQhSAIQhAAhCEACEIQAJClSKGA1NcnkppWFRaFkQy6KhISCui9U5fAokpRN6bIbMzOtFn9u4/pLIeAtHfyR48y0cXFcDbk52TTzpRX9VvwTOGVmvx/JWu9BgiCEyN9AP7IXYsxC6OBsTbBFeeA6TMez9YeW3+Rw616Db4XVBqBvp3EhefXBdUU14hkzQ8BkjgCTTECCCaa0qeZb+W7omvD2MDXAFtWigI4EDI9Oveubi0mxug2rE9kYaCp9vxVvAooOCnCSsaSeohCdG7clokI4LSCs7lCVOTA5OBTsWigqRKkViBUJEqABCEIAEIQgASJUIAjKE4pKJeSJI3BVZW+P8AtW3KERpaSvsawdiFooFl/wAID6PsTeJmPYGD/kteY/HOsZt+ytosldGxzHrLov6T2JnDp9S/BSq7xJYwKCp7kJYXupkBTPhxSrqiZxbgfS9mbsQlH/zcR/KvQpYquzXndiaRellNci+UdXJSge1ekyDylzMUtRuk9BGMongHglATkqolmxqdRFEhaVpGLIHAJwCAEqZUSrAoQlVyBEqEIAEIQgAQhCABCEhUMBCkogoWT3JGkJKJya5YNW1LIKVyXne0dubPb6MeHMjjawkGox4nlwqOloW6tliE3kPxYCHBwDi3EHCmElprTflwG6oXmT7BHFeM8ULQ1jSwBudB9HESM+cntTWGV5JlKnwmvs7fJGe7ghQNqBQdGn90LoWFrmfu+b/9SzA5gPf1ExyAd5C9OeRipUVIrTfQUqacMx2ryC8pnQ2qKRtMQlbhBrTE5wpWnMRXrXqlhsRjBc8h8ryS94BFczhaASSGtBoBXid5SWKWpvSehdQkCVIs1FCcEwJ7VtSd2QxUqEJgqCEIQAIQhAAhCEACEIQAJClSFQ9gGoQUVWDJG1QUpTaLNvUkVpXlTp8V5Wp2n0xZ1NwMJz6NV6o0ZryaSP8AH7WP9557SSm8L8RnV+E1TKEeChUYXEtGfsQn7C+hwr/j+nhdn+WiBrpk9o3b81649eP7UyEYXClQ9jtN2IGo7F65Kc0hjHZjNLYdVBKQBKUg72NBGEqRqiopWq9B62Bj0JEqdKAhCEACEIQAIQhAAhCEAIhKkUMBpKYnlNI6OxLTRZDXHxqka/mTvGiaD0Jf5rliRq8olBF42s8JXdGYBC9WjXlV4PHzlamnQyd+Bh6z8V0cN8S/JjV2NFDEC0HmCFYidkKcBwQnhYw22bqAjn482S9hc5eM7Yuq0mmdBp1+5ewR+a3na3fzBIY3wM0diYFBckb44ocEk3obChSBRBqkU0dyGSBKmhOTqKAhCFIAhCEACEIQAIQhAAkKVNKrIBCmlOKaUvNFkMJTMWfH2KWiifqlHF3LomiXkspBvO1PO6Vw6wA34L1phzXj88BbeFqrvtEp5qHC8dxXTwu6/JjV2No73D2BCIWjCKncEqeMTz/aetchUE069aU6l6tDan42MkjMZLaA1Dmue0Zta5vMCfKDSQNMjTynaaWh0Boe+lV7DaBiIBAyo4Hgc8x1EjrKRxm5tR2JHkjPx2JzXVVeR9MterNSRFI31sb20uTUT2hMCkC1pLUzY6iEBKmioJEqRSAJUiVAAhCEACEIQAJpTk0qs9gEqmOKemlK1LtFkNULyKqYKtKeGaVNIlhrs15dfkhF6Whrj6UZHChhbT2Ldtt7n1EbS1wJaS8Uax2h/Tp+bllqF5re90/JrfIwyPlMjY5cbziccQcHEmlMi09S6WDd5oyrKyNvZW1Y08w/slVWzSUY0V3D2IXRaFrmJ2khq5rR6T4wOlxa1exWrVeVWyIvtVmaM62iCteAkDvYCV6vaDmfBXOxj1GaJVnNTXo/spLM8no7FRlfmaZ04qxZzWhPj4hc5PUccfSdBpUrSo42p7U1S03FWPSpEqaRQEiVIpAEqRKgAQhCABCEIAE0pU0lUm7IBCmFOJUZdRJVWvwXQO51BJ07lMXeKqpOfHjRYKxrBEEVGNDQdNTxO89JNVi9vh+OWZ290Bb6kmX85WulcQderX3rMfhAH0lhedMNoYTSmf0ZHv7E3g5fqIMRH0FmOhAI4DuyQm2YDCKn2fFIu0cw5l3NMl6WZoHml8hPMxjgK9bgF6NaDqsTsY3FeEzvsQkV53vb/QVrrU8U3dfUuRi5eofw8bpFGU5ilPerFnk4inf3+NVSleCTkPHHJSQPNOPA/wDW5c/q1Oi4ek7cL1M1ypWd9RXToVkHwU3B6CM46lgFOUEbujtUgcmIVOTFoehCFsQCEIQAIQhAAhCEACY5OKjJWNWStYlCFNJSuKhe7JJVJWNEhZHAarnTyAdfNVPnnHHuVCa0dFewpdyuNU6Yk0wB5/HD+y5e2MJksQfQVhla/wDUPkO1/Sr1KRzyTqfaFbl+ksdqZqeRlH8Jw+zuV6ErVC9eH6ZxI31AIO4JFyrstv0TK64RxSr05wzubA22PHaq4hISweYcOFuI5OAw1q45V3Lt3nbAK5jfvXE2EbgsckmnKTPNfzWhrW99e1U7yjnnD3RODY2Ghc6ubsjha0a6jM5ZhcLEtynZHVw6UY9TJflvla05t3joXSitoOjs+6qz10XfFPVrLa5soBxMfGCOFW+Vmyu8ddF0Dsvbm0LHwTdDnRO7CCO9Y5DexusRbdGistr46caghX2WhYWWW2w/lLJNlvY3lx/8sRp0hM/xTgHltfHxxtfH/MAhKcd0Q3Tnrc9FjtCstlC89s218J9NvSOC6Nn2ti0x5dSsqtjOVBPZm2DktVmYtpYj9Y3uPcM1aZtHDSuId/uW8cQvLMXQl4O5VLVcht+wn0h2/FSNvaM+kFfPjyVyZ8HSqhc43pH9odyZ87M3Ob6w76FHcRDKlwdSqSq5vzoz7TfWB96a+9GDfn2qksSgVGR0iVG7pXMlvmNurgPG7Jc+faeIb/AS9Sp1F1SkaBxyVK0SmnxWbtO10VaY2t6SFQl2vs+nKNcToG5nqpvWLV9jaFNR3Z3ppaHUdRVGWcCtPcNe+vxXKN4zSGkNktLyd5ic1vrSYW96jvRlqiYHT8lZ2nRrnB8hO/CyMEHXWtBXVRky3sb50FodJ9ryzJFeffuNOK6twTcpyjPtMI7RTTrWIs91W2RmNvJuNfMza9zOZxOGvNWnOu7sleGCRxlcIw0Evx0bhDdcROlM+hTCLjJPwROXVFr6GcuiphZlWgp2GnuQq09qAfJyB5SIySFjmkgFjnuIoDnlWnUhd+NV9K0OK4ammuWYsuuLnfKeP1jt66bYxFYmue+oc0Pw0bh+kplU0pmfOJA6AlhuDDC2AWlpY2uGseebi45gjiVbdYJOTZGLXGGta1orDU0aABni5lypats6STSSML/hpkUjLR8px5k1s78RZroc+UA3tyqKgcDs7qvJ72VFHFrsJLT5JIzqOYihHTzKodnKPbIZ43ljmO/J0JGJuVa79OtdGKMOt0wD3RtMbahuGlQ6jcnNPE5qHd7slS6fB0Ir1c3JwKtC927/AGb0+O7hQAuL+dwbX+EAJXXeFK615KOVN7ogfNZ31D42O41YHV7QqZuK7n1HyaD92G+wBdE3W1RPugK3XU4ItT5ObJsbd7s+Sp+jJI32OUP+BLFWo5Uftn+81XaZdmEZOKG3cRv4+KqvU/MQ08SOJJsLYz6czeiY+/xmo27BWcVAntFD/uN/oXdF3/nHtT/kX53T2ouvMQv9xnhsHFutNpH67P6VI3YSImptNpP7QDn1DVoPkmXnHhr44JnyE7ncfHeo6o+0i/3HGbsNZxrLaD0y7uFQKoGwdirU8qf27/c5dkXcePjNN+bjud2lT1W+UNPccxux1gGRYT0yyHuxKRmzl3N+oiO/MYv5lfN2nj43qI3S7iP77kdcvESbQ8yGQ3fYWGrIIQeIjFe2itstsTR5DWjKuQp7FX+ZvzvHOpG3aAKV4dyq6lRfQtalyUbZtOGhxwy0bWpEUh3aA4ab9SQOdYK99mprT+MvleZpTRkIb5LWagY8VQ1o1NMyedbjaOy8nZ3uxVqYm9TpWA9xXLv65uXdDG4mFjGPcHOwyB5JjyDQcqUqa01FK50i873B9OyLFwWR0TWxPwvqDXqoHAjh5Q7eZQ26zxxW9jWMa1ro2OLQ0YRnI3JtKDzB2qO7bv5BxLLTDXSph3cKhwVqaxulmE3LwlzWtb+TdSjS4jLHxeVnbSyZolLqu0Yfax0Ztk3JsAaHYaN8kYmgNfkMvODkq679g6lznWoFznOe48mM3OJcd/EoTSrLkWyZcFaxXzPLJyTLMS/CXYcTWmgoHHM0yqNFZtc9qZTHZiypoCZGEV3Dz6Cu6u/JOvS63Y+VjJZIw1a7eDx+I0OaoWm/pnYhKwjQVjFYy0Ur5NSQSTnn2K9bDOGyuTSxHVu7HQuSac2ljZWckwHlHVeymFnlN0O92EdZ4K+22nlnyfawtz4Crj/OOxeeWqwtnIrLBEK+k9rSK/mNqfZ0rQXZNZLPGIxanPYN1DIA45ktwMyz3V370tOn6bR3NoVLyvJm0dfZpwyyz3+Pckdfxrvr2aeO5ZC0bUWcU5KGeYjjSNvbmdw3KuzaycEFlgjaDoXuc/2AcFWOGrPwTKvRRvRfjtD0GvMn/O0h3EjoPtWHO0tvIyhs7Cf9t9f4pKcdVA++7zOkwbXhC004ZkLVYKuzJ4mlwegG9JR6J7N/jwE116S1phdv9Hs8c686+VXk4+VapB0YWa7hRvjJRSxW5wP41OP2h9xFFbsau1yndU+D0j5wlI0O7dTfxorAtMw9Eu03ZeNF5XFd9t/1U5P/ALX07cWqjtdx2s5maQ8xe/8Aq8cFPYVPLI7qHB6v8rl+wRru6VJFb30zaezo3LyCKwW1uk87eiZ47j1K4y1Xg0gC0Wjf6VfaTUIeAn4Yd1Dg9WbeT6aOBrTTfvTDerh6J46HxkvMZLwvJutrk19JsZ5jU0ySx37eejZ8fGsLHcd5brmqvB1eSe4p8HpUt+EAE7+rn+KjN/c/Ejx1grz2XaW8mkV5N3GsLchurTDrlvTWbU3gTR0FlPPyJA048oFWWErclo16XB6D8/ngDX+wqE359NBu7N+ixI2ktmhscBpQikb29GfKprtpLUP8nZzSnmvkru4krHta5oq9Hg0t9WyaaJ0UUTpHvLDQFrWsDXMfUlxFT5NAAqtqvEWizNMUjRLETWJz2hxyo5tC4UdlXpbTflxm7V4c5bI9h+1HICOmjwM8hvzXFv8AdYrRJysZkilrV7XQuc13OQ2tHc+/pzV40pbTX9hKrF6xZfsN6zSuwxxTOdSpAoAOsmitW29JbO5jZo3Rlwq0ENqQDQmoJG+ipWbapsTQ1sbnYfNLHOhzOlcq003FR2CKS0ycpaHPe7NrMflUbUkCpGmZWlPDqT1Vis8Q47O52I7ymcMTYZCDoQDTuKVaiy2ZwY0AkAAUAOVO1CY/58fqZd3I7PItOrQd+gTDYIjWsUZ/UHwQhO3dhSwjbpg15CL9234Kf5os/wBxD+7b8EIVLsmw4XRBX8hF+7b8FZjsEQ0jjH6g+CEIuybIRt2w1ryUdTqcDfgpRYYvu2eqPgkQouybIeLBF91H6g+CU3fEfqo/UHwQhHUy1kKLBENI4/UHwWR/CA0RtjweRVslcPk6BtNOkpUITdyGkeP/AIPr1nklnEk0rwMFA6RzqflNKlfQN0WRjoIiWMJMbCSWg1q0VqhCLuwNK5Z+bIfuYvUb8E75BF91H6g+CEKLsmyHCxR1rybK/oj4J3yZn2G+qEIRdhZDPkMX3bPVHwS/I4/u2eqPghCLk2G/N8X3UfqN+CYbrgP1MX7tvwQhQArbshGkMQ6GN+Cf8hj+7Z6o+CEIAk5Fv2R2BCEKbgf/2Q=="/>
          <p:cNvSpPr>
            <a:spLocks noChangeAspect="1" noChangeArrowheads="1"/>
          </p:cNvSpPr>
          <p:nvPr/>
        </p:nvSpPr>
        <p:spPr bwMode="auto">
          <a:xfrm>
            <a:off x="1679575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endParaRPr lang="en-US" altLang="en-US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48136" name="AutoShape 4" descr="data:image/jpeg;base64,/9j/4AAQSkZJRgABAQAAAQABAAD/2wCEAAkGBxQTEhQUExQVFBUXFhQUGBgYFxwVFxwUFxgWFxQXGBcYHSggHRolHhQWITEhJSkrLi4uFx8zODMsNygtLisBCgoKDg0OGxAQGzQlHyQ0LCwsLDQ1LSwsLCwsLCwsLCwsLCwsLCwsLCwsLCwsLCwsLCwsLCwsLCwsLCwsLCwsLP/AABEIAQIAwwMBIgACEQEDEQH/xAAcAAABBQEBAQAAAAAAAAAAAAAAAQIDBAYFBwj/xABKEAABAwEFAwcHBgwGAwEAAAABAAIDEQQFEiExBkFRE2FxgZGh8CIyQpKxwdEUFSNDUlMHJDNicoKDk6Ky0uEWRFRjwvE0c6Ml/8QAGgEAAgMBAQAAAAAAAAAAAAAAAAQBAgMFBv/EAC0RAAIBAgUDAgUFAQAAAAAAAAABAgMRBBMhMVESFEEiUjJCYWKBI5GxwfAV/9oADAMBAAIRAxEAPwDrXptTaGHCySRz/sgmtOfgOdcC2bT3ifr5G03NJr2+8rZXbs7yTXVls5c4nE84iTwGoyAyp1pXbKtcSTLC6oFG+WGjnydU9aWliJOWmwxHDpLXc49wX6LR5DrxtkMg9BxY6vEtdgz6Dmu867rQ78lerzXdIzPtY4HuXLdslERJG2JrpmMxCVmKjSa4C5xdk8Ec9adK1dz3SJYIpKkFzGP7QDn2qjq1L+gMuHzaHD+QXq05WqKQZ/WuaexzSFXtPzu30JX87JWOB6sQIWx+ZHDR3tT/AJtkGju+qssRXW8SroUntIwpvC8waGG2dIqfYSj5/trT5cVsA54pAO0NW/is0w9P2Kdscu8jxotFiqnsM3QivmPNH7Xytze60M4Yg4DvA71BHt0f9Q7rcfYvVAyTfTtSGzuOuE9Iqp7mfsIyl7jzSLbzIfTH1v6lJNtu7Tlmj9pXryXo4sh4M9VNmu5rtY4ndLAfaFbuZ+z/AH7lXS+p5k7bGX78nfq4JY9tZNOVPW46dQXoLtnoDkbPZz+yZ8EN2egH+Ws1P/Uz+nxVHdz9n+/cMle48/fto8fWud+i85fw14dqpnbWSpAlfXf5bhTmoXL0z5gh/wBNZv3TPgrUNgDfNZG0jSjQPYFbu5+IfwRkfceZRbU2pw8ltof+iXur6tVZjvK8XnyYLXpvxxivD6QtXozo5eIUDrLMdXdSyli6viBpHDx8yMWx96nSGUdMzB7Zapklkvd3piMc9op7C5bQXa86uQ66DXzslTuMQ/lL5FLzIxTrst7RWa8Qz9B0kzupoAqehUr7vaKBmH5ZbZpnDyRjfC1o+0Rv6Kr0B91sja57s8LXOJpnQCuXYsjemx1kkdyjy91qkFcPKYWjycz5uUbQKVHMNSozKl/WT0U18Opm7ktM0lTJbLUKakTEUGueLJW7Vedos8uA2p0zTTC9r3UqdGvBJwvyJpvGamj2KtMTgYJY6bw9+IdIowU71pPkszrO6CSCJ7HNwnDLTPUOaOT84GhHOqxrSjLXYvOjGUdFZlez33VoxSOrTPM/FC4cNw21rQ0tjJA1x6/wITvc0xbJqFL5xtAcGGCbFnlhJOWZ0GalF9WgAg2ef92ezRdS93PE0Tz+LymShAdyrRUElhNGgtd5p6V0rZHCxxllbysThmA53k0r5XJ4g1w0Byrv5lzUo2HnOS2OXcN9SF8jnsdGBE6uNuGpa5lBnwxO7Vo9h76xWdkToLRGY2gYnxEMIPm4HbxQhYo2yzTukihBZI8+Y2IsDYWk4iXAU0rvzOELXNvR4aGhpyFOYAaeOZRmZeyIcMw2PKJDIspZZ53VyOtfgFOZ5iaUooeKnYr231NHy3iiTllnAZtTQde5Ry22nnTwt6XgdWvMqPEVQyI8mn5fnCaLRzrJvv6BuRtdmG78q34qH/Edmrh+VwdTq+zsRm1mRlR5Npy6DP0LEv2osrf8y07vJY91D+q1R/4ssx0mkd0Qy8/Fqtm1QyY8m65fnCDOOIWBftfZB6c276l49oCBthY/vZhvzhf7mqc2qGVDk3pn5wlbOOIWCG1dky/GDnxifT+VSSbRWUj/AMpo6Wvp3jTL2qqq1k9icmHJuflA4hBtAWDF+2Ygfjtn/eBuXX4zVmK84nZRzwO44Zmnuqh163BORT9xsRawTRL8qbxCyrcdKUJ35Go6aqtLM4CpDhSmmYPEZKvd1FuXWFg9mdjaW8JBA7yWNaaNcS6rsLiG5ACm/WvUuBtJe7mxWctDicT20aC7ySATkN2Q7kW2RsjHMe80c0gngdK8xGRHQuVHERCz6T6Rjqua17WvDaHGKE1wnySCAdxQqsqjuyXSVNWEjvmc6Wefqifz/m9KfHtDJiLOSnLxSreSdUVFRlSu8dq1OycsTnPkYDRzGBznlznOeHP9J5JNAerLRRzYTeLnjRrIsX6WZ/lwrRxilcopzvYyLtsGAkEkEEggg1BGoOSFTsUWNgeAPLLn7vScT70JpYRNXuY91I1G09hMgdQVLg14I1BoC1w5wc+pY+8rbOAWOYC7XED5NdxodOgVXotijx2WzP38jGCfzmtAPXVpXCvaxeV2cNObxVIzfRNp7DcPXFNGGslkc12Pyy8ijiJnRtpUVaAxgdhyHpVyC7cFttQGGERwg744yXnnLpC6p58iurFdNc9cxzjvXasl1VA8nhpl1c4Q60nsWVGMVdszAu62Sefap+gPLO5lE+PYjlDVzpXH85xcejyiV6FYLtA9Gi6TYQFeMKj1bMZ1IJ2SMBZPwdxnzhl+dQ+5dizbB2Zo8wdQA9gWsaE5MQoprUXlWl4OCzZOzD6pp6a+zRWo7gs4+pj9RvwXUSUVsqK2RXMk/JQFywVryMfqhSNuuEfVs9UK6kV8uK8Edb5KvzfF9hvYmOuyM+gOyvuV1CHTTI6mc11yw/YAPvUL9noD9W3s+C7CSizlRi/BZVJLyZ+0bLQOGcbTu0C5Nt2GgcCOTb0Uy6hu6ltiE1zVhPD22LqtI8qm2GYw/Rl0dNMDi3ryNVDJdttjqYrZIeAeBJp+mCvU5rOHaiq5Vru0ZmnOaivTolpOpHcahUpy0asefPvi2s/KMgnbvq0xu4ecDz8FRve1We0NBkgns9ob5rmtbK078JIoS3eMsqrZ2+7wToOrPvqqM92jKlKaaVPflruVoVbeC0qaezM/cN6T0wR8q125x5NozpSrXseSOYAdIWpks74LFaHvcXSmJ7nPIFXPc2laDQVpQbhQJ93XeKjI9gHX/dWdrmYbFIB6boo+oyNJ7gVeHqexlU9KdzPXfDhijANBgb7Ahdeyx+Q3QZDh8Ei76grHKudXZmFpsUDw0AlpcSN+ZzNFHaIs869nsPen7ESE3dBxHKM9WR49inmHV15dnUuDil6zq4eWhWghBOa7FkhoMlUssfHPr9o3Lp2Zg0+CwpqzL1plmJSJjFIunT1QgxUJEoW6KipEqFawCUSoQosAJKJUIsAlElE5IQoaAEiVIoYDHBRyMqFMmkJacEy6djhW2z8Mh2dyqS2cc/eu3a41SnhqKCop43JFws2Owndale7wACToN4BdlvrT27s1S28Z+LQ0INbRG7pGCSnSMwurYDRx6Mu7PpCxe2lyRRW2zyxNwOmEpdStC5hYchurj3Zb03hop2MMQ7F7lhl0DfzISCIUGY0CF3DmnT/B6/FY5G/YnlHUaP8A+SvOOeZ9/bwXC/BlNR1sh4PZKOFHAtP8gWhtTCDv8dC4eKhaR0sPIdCKePhqr0Th48VVSytyOXuVxjaJVxZebuWYypVWYaf9KwCncPK6FpIclSJU2igIQhSAIQhAAhCEACEIQAJClSKGA1NcnkppWFRaFkQy6KhISCui9U5fAokpRN6bIbMzOtFn9u4/pLIeAtHfyR48y0cXFcDbk52TTzpRX9VvwTOGVmvx/JWu9BgiCEyN9AP7IXYsxC6OBsTbBFeeA6TMez9YeW3+Rw616Db4XVBqBvp3EhefXBdUU14hkzQ8BkjgCTTECCCaa0qeZb+W7omvD2MDXAFtWigI4EDI9Oveubi0mxug2rE9kYaCp9vxVvAooOCnCSsaSeohCdG7clokI4LSCs7lCVOTA5OBTsWigqRKkViBUJEqABCEIAEIQgASJUIAjKE4pKJeSJI3BVZW+P8AtW3KERpaSvsawdiFooFl/wAID6PsTeJmPYGD/kteY/HOsZt+ytosldGxzHrLov6T2JnDp9S/BSq7xJYwKCp7kJYXupkBTPhxSrqiZxbgfS9mbsQlH/zcR/KvQpYquzXndiaRellNci+UdXJSge1ekyDylzMUtRuk9BGMongHglATkqolmxqdRFEhaVpGLIHAJwCAEqZUSrAoQlVyBEqEIAEIQgAQhCABCEhUMBCkogoWT3JGkJKJya5YNW1LIKVyXne0dubPb6MeHMjjawkGox4nlwqOloW6tliE3kPxYCHBwDi3EHCmElprTflwG6oXmT7BHFeM8ULQ1jSwBudB9HESM+cntTWGV5JlKnwmvs7fJGe7ghQNqBQdGn90LoWFrmfu+b/9SzA5gPf1ExyAd5C9OeRipUVIrTfQUqacMx2ryC8pnQ2qKRtMQlbhBrTE5wpWnMRXrXqlhsRjBc8h8ryS94BFczhaASSGtBoBXid5SWKWpvSehdQkCVIs1FCcEwJ7VtSd2QxUqEJgqCEIQAIQhAAhCEACEIQAJClSFQ9gGoQUVWDJG1QUpTaLNvUkVpXlTp8V5Wp2n0xZ1NwMJz6NV6o0ZryaSP8AH7WP9557SSm8L8RnV+E1TKEeChUYXEtGfsQn7C+hwr/j+nhdn+WiBrpk9o3b81649eP7UyEYXClQ9jtN2IGo7F65Kc0hjHZjNLYdVBKQBKUg72NBGEqRqiopWq9B62Bj0JEqdKAhCEACEIQAIQhAAhCEAIhKkUMBpKYnlNI6OxLTRZDXHxqka/mTvGiaD0Jf5rliRq8olBF42s8JXdGYBC9WjXlV4PHzlamnQyd+Bh6z8V0cN8S/JjV2NFDEC0HmCFYidkKcBwQnhYw22bqAjn482S9hc5eM7Yuq0mmdBp1+5ewR+a3na3fzBIY3wM0diYFBckb44ocEk3obChSBRBqkU0dyGSBKmhOTqKAhCFIAhCEACEIQAIQhAAkKVNKrIBCmlOKaUvNFkMJTMWfH2KWiifqlHF3LomiXkspBvO1PO6Vw6wA34L1phzXj88BbeFqrvtEp5qHC8dxXTwu6/JjV2No73D2BCIWjCKncEqeMTz/aetchUE069aU6l6tDan42MkjMZLaA1Dmue0Zta5vMCfKDSQNMjTynaaWh0Boe+lV7DaBiIBAyo4Hgc8x1EjrKRxm5tR2JHkjPx2JzXVVeR9MterNSRFI31sb20uTUT2hMCkC1pLUzY6iEBKmioJEqRSAJUiVAAhCEACEIQAJpTk0qs9gEqmOKemlK1LtFkNULyKqYKtKeGaVNIlhrs15dfkhF6Whrj6UZHChhbT2Ldtt7n1EbS1wJaS8Uax2h/Tp+bllqF5re90/JrfIwyPlMjY5cbziccQcHEmlMi09S6WDd5oyrKyNvZW1Y08w/slVWzSUY0V3D2IXRaFrmJ2khq5rR6T4wOlxa1exWrVeVWyIvtVmaM62iCteAkDvYCV6vaDmfBXOxj1GaJVnNTXo/spLM8no7FRlfmaZ04qxZzWhPj4hc5PUccfSdBpUrSo42p7U1S03FWPSpEqaRQEiVIpAEqRKgAQhCABCEIAE0pU0lUm7IBCmFOJUZdRJVWvwXQO51BJ07lMXeKqpOfHjRYKxrBEEVGNDQdNTxO89JNVi9vh+OWZ290Bb6kmX85WulcQderX3rMfhAH0lhedMNoYTSmf0ZHv7E3g5fqIMRH0FmOhAI4DuyQm2YDCKn2fFIu0cw5l3NMl6WZoHml8hPMxjgK9bgF6NaDqsTsY3FeEzvsQkV53vb/QVrrU8U3dfUuRi5eofw8bpFGU5ilPerFnk4inf3+NVSleCTkPHHJSQPNOPA/wDW5c/q1Oi4ek7cL1M1ypWd9RXToVkHwU3B6CM46lgFOUEbujtUgcmIVOTFoehCFsQCEIQAIQhAAhCEACY5OKjJWNWStYlCFNJSuKhe7JJVJWNEhZHAarnTyAdfNVPnnHHuVCa0dFewpdyuNU6Yk0wB5/HD+y5e2MJksQfQVhla/wDUPkO1/Sr1KRzyTqfaFbl+ksdqZqeRlH8Jw+zuV6ErVC9eH6ZxI31AIO4JFyrstv0TK64RxSr05wzubA22PHaq4hISweYcOFuI5OAw1q45V3Lt3nbAK5jfvXE2EbgsckmnKTPNfzWhrW99e1U7yjnnD3RODY2Ghc6ubsjha0a6jM5ZhcLEtynZHVw6UY9TJflvla05t3joXSitoOjs+6qz10XfFPVrLa5soBxMfGCOFW+Vmyu8ddF0Dsvbm0LHwTdDnRO7CCO9Y5DexusRbdGistr46caghX2WhYWWW2w/lLJNlvY3lx/8sRp0hM/xTgHltfHxxtfH/MAhKcd0Q3Tnrc9FjtCstlC89s218J9NvSOC6Nn2ti0x5dSsqtjOVBPZm2DktVmYtpYj9Y3uPcM1aZtHDSuId/uW8cQvLMXQl4O5VLVcht+wn0h2/FSNvaM+kFfPjyVyZ8HSqhc43pH9odyZ87M3Ob6w76FHcRDKlwdSqSq5vzoz7TfWB96a+9GDfn2qksSgVGR0iVG7pXMlvmNurgPG7Jc+faeIb/AS9Sp1F1SkaBxyVK0SmnxWbtO10VaY2t6SFQl2vs+nKNcToG5nqpvWLV9jaFNR3Z3ppaHUdRVGWcCtPcNe+vxXKN4zSGkNktLyd5ic1vrSYW96jvRlqiYHT8lZ2nRrnB8hO/CyMEHXWtBXVRky3sb50FodJ9ryzJFeffuNOK6twTcpyjPtMI7RTTrWIs91W2RmNvJuNfMza9zOZxOGvNWnOu7sleGCRxlcIw0Evx0bhDdcROlM+hTCLjJPwROXVFr6GcuiphZlWgp2GnuQq09qAfJyB5SIySFjmkgFjnuIoDnlWnUhd+NV9K0OK4ammuWYsuuLnfKeP1jt66bYxFYmue+oc0Pw0bh+kplU0pmfOJA6AlhuDDC2AWlpY2uGseebi45gjiVbdYJOTZGLXGGta1orDU0aABni5lypats6STSSML/hpkUjLR8px5k1s78RZroc+UA3tyqKgcDs7qvJ72VFHFrsJLT5JIzqOYihHTzKodnKPbIZ43ljmO/J0JGJuVa79OtdGKMOt0wD3RtMbahuGlQ6jcnNPE5qHd7slS6fB0Ir1c3JwKtC927/AGb0+O7hQAuL+dwbX+EAJXXeFK615KOVN7ogfNZ31D42O41YHV7QqZuK7n1HyaD92G+wBdE3W1RPugK3XU4ItT5ObJsbd7s+Sp+jJI32OUP+BLFWo5Uftn+81XaZdmEZOKG3cRv4+KqvU/MQ08SOJJsLYz6czeiY+/xmo27BWcVAntFD/uN/oXdF3/nHtT/kX53T2ouvMQv9xnhsHFutNpH67P6VI3YSImptNpP7QDn1DVoPkmXnHhr44JnyE7ncfHeo6o+0i/3HGbsNZxrLaD0y7uFQKoGwdirU8qf27/c5dkXcePjNN+bjud2lT1W+UNPccxux1gGRYT0yyHuxKRmzl3N+oiO/MYv5lfN2nj43qI3S7iP77kdcvESbQ8yGQ3fYWGrIIQeIjFe2itstsTR5DWjKuQp7FX+ZvzvHOpG3aAKV4dyq6lRfQtalyUbZtOGhxwy0bWpEUh3aA4ab9SQOdYK99mprT+MvleZpTRkIb5LWagY8VQ1o1NMyedbjaOy8nZ3uxVqYm9TpWA9xXLv65uXdDG4mFjGPcHOwyB5JjyDQcqUqa01FK50i873B9OyLFwWR0TWxPwvqDXqoHAjh5Q7eZQ26zxxW9jWMa1ro2OLQ0YRnI3JtKDzB2qO7bv5BxLLTDXSph3cKhwVqaxulmE3LwlzWtb+TdSjS4jLHxeVnbSyZolLqu0Yfax0Ztk3JsAaHYaN8kYmgNfkMvODkq679g6lznWoFznOe48mM3OJcd/EoTSrLkWyZcFaxXzPLJyTLMS/CXYcTWmgoHHM0yqNFZtc9qZTHZiypoCZGEV3Dz6Cu6u/JOvS63Y+VjJZIw1a7eDx+I0OaoWm/pnYhKwjQVjFYy0Ur5NSQSTnn2K9bDOGyuTSxHVu7HQuSac2ljZWckwHlHVeymFnlN0O92EdZ4K+22nlnyfawtz4Crj/OOxeeWqwtnIrLBEK+k9rSK/mNqfZ0rQXZNZLPGIxanPYN1DIA45ktwMyz3V370tOn6bR3NoVLyvJm0dfZpwyyz3+Pckdfxrvr2aeO5ZC0bUWcU5KGeYjjSNvbmdw3KuzaycEFlgjaDoXuc/2AcFWOGrPwTKvRRvRfjtD0GvMn/O0h3EjoPtWHO0tvIyhs7Cf9t9f4pKcdVA++7zOkwbXhC004ZkLVYKuzJ4mlwegG9JR6J7N/jwE116S1phdv9Hs8c686+VXk4+VapB0YWa7hRvjJRSxW5wP41OP2h9xFFbsau1yndU+D0j5wlI0O7dTfxorAtMw9Eu03ZeNF5XFd9t/1U5P/ALX07cWqjtdx2s5maQ8xe/8Aq8cFPYVPLI7qHB6v8rl+wRru6VJFb30zaezo3LyCKwW1uk87eiZ47j1K4y1Xg0gC0Wjf6VfaTUIeAn4Yd1Dg9WbeT6aOBrTTfvTDerh6J46HxkvMZLwvJutrk19JsZ5jU0ySx37eejZ8fGsLHcd5brmqvB1eSe4p8HpUt+EAE7+rn+KjN/c/Ejx1grz2XaW8mkV5N3GsLchurTDrlvTWbU3gTR0FlPPyJA048oFWWErclo16XB6D8/ngDX+wqE359NBu7N+ixI2ktmhscBpQikb29GfKprtpLUP8nZzSnmvkru4krHta5oq9Hg0t9WyaaJ0UUTpHvLDQFrWsDXMfUlxFT5NAAqtqvEWizNMUjRLETWJz2hxyo5tC4UdlXpbTflxm7V4c5bI9h+1HICOmjwM8hvzXFv8AdYrRJysZkilrV7XQuc13OQ2tHc+/pzV40pbTX9hKrF6xZfsN6zSuwxxTOdSpAoAOsmitW29JbO5jZo3Rlwq0ENqQDQmoJG+ipWbapsTQ1sbnYfNLHOhzOlcq003FR2CKS0ycpaHPe7NrMflUbUkCpGmZWlPDqT1Vis8Q47O52I7ymcMTYZCDoQDTuKVaiy2ZwY0AkAAUAOVO1CY/58fqZd3I7PItOrQd+gTDYIjWsUZ/UHwQhO3dhSwjbpg15CL9234Kf5os/wBxD+7b8EIVLsmw4XRBX8hF+7b8FZjsEQ0jjH6g+CEIuybIRt2w1ryUdTqcDfgpRYYvu2eqPgkQouybIeLBF91H6g+CU3fEfqo/UHwQhHUy1kKLBENI4/UHwWR/CA0RtjweRVslcPk6BtNOkpUITdyGkeP/AIPr1nklnEk0rwMFA6RzqflNKlfQN0WRjoIiWMJMbCSWg1q0VqhCLuwNK5Z+bIfuYvUb8E75BF91H6g+CEKLsmyHCxR1rybK/oj4J3yZn2G+qEIRdhZDPkMX3bPVHwS/I4/u2eqPghCLk2G/N8X3UfqN+CYbrgP1MX7tvwQhQArbshGkMQ6GN+Cf8hj+7Z6o+CEIAk5Fv2R2BCEKbgf/2Q=="/>
          <p:cNvSpPr>
            <a:spLocks noChangeAspect="1" noChangeArrowheads="1"/>
          </p:cNvSpPr>
          <p:nvPr/>
        </p:nvSpPr>
        <p:spPr bwMode="auto">
          <a:xfrm>
            <a:off x="1679575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endParaRPr lang="en-US" altLang="en-US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9227" name="Rectangle 11"/>
          <p:cNvSpPr>
            <a:spLocks noChangeArrowheads="1"/>
          </p:cNvSpPr>
          <p:nvPr/>
        </p:nvSpPr>
        <p:spPr bwMode="auto">
          <a:xfrm>
            <a:off x="0" y="68263"/>
            <a:ext cx="12192000" cy="6789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zh-TW" altLang="en-US" sz="3300" b="1" dirty="0">
                <a:solidFill>
                  <a:srgbClr val="FFFF00"/>
                </a:solidFill>
                <a:latin typeface="Calibri" panose="020F0502020204030204" pitchFamily="34" charset="0"/>
                <a:ea typeface="KaiTi" panose="02010609060101010101" pitchFamily="49" charset="-122"/>
              </a:rPr>
              <a:t>約</a:t>
            </a:r>
            <a:r>
              <a:rPr lang="en-US" altLang="zh-TW" sz="3300" b="1" dirty="0">
                <a:solidFill>
                  <a:srgbClr val="FFFF00"/>
                </a:solidFill>
                <a:latin typeface="Calibri" panose="020F0502020204030204" pitchFamily="34" charset="0"/>
                <a:ea typeface="KaiTi" panose="02010609060101010101" pitchFamily="49" charset="-122"/>
              </a:rPr>
              <a:t>11:32 </a:t>
            </a:r>
            <a:r>
              <a:rPr lang="zh-TW" altLang="en-US" sz="3300" b="1" dirty="0">
                <a:solidFill>
                  <a:srgbClr val="FFFF00"/>
                </a:solidFill>
                <a:latin typeface="Calibri" panose="020F0502020204030204" pitchFamily="34" charset="0"/>
                <a:ea typeface="KaiTi" panose="02010609060101010101" pitchFamily="49" charset="-122"/>
              </a:rPr>
              <a:t>馬利亞到了耶穌那裡，看見他，就俯伏在他腳前，說：「主啊，你若早在這裡，我兄弟必不死。」</a:t>
            </a:r>
          </a:p>
          <a:p>
            <a:pPr eaLnBrk="1" hangingPunct="1">
              <a:defRPr/>
            </a:pPr>
            <a:r>
              <a:rPr lang="en-US" altLang="zh-TW" sz="3300" b="1" dirty="0">
                <a:solidFill>
                  <a:srgbClr val="FFFF00"/>
                </a:solidFill>
                <a:latin typeface="Calibri" panose="020F0502020204030204" pitchFamily="34" charset="0"/>
                <a:ea typeface="KaiTi" panose="02010609060101010101" pitchFamily="49" charset="-122"/>
              </a:rPr>
              <a:t>33 </a:t>
            </a:r>
            <a:r>
              <a:rPr lang="zh-TW" altLang="en-US" sz="3300" b="1" dirty="0">
                <a:solidFill>
                  <a:srgbClr val="FFFF00"/>
                </a:solidFill>
                <a:latin typeface="Calibri" panose="020F0502020204030204" pitchFamily="34" charset="0"/>
                <a:ea typeface="KaiTi" panose="02010609060101010101" pitchFamily="49" charset="-122"/>
              </a:rPr>
              <a:t>耶穌看見她哭，並看見與她同來的猶太人也哭，就心裡悲歎，又甚憂愁，</a:t>
            </a:r>
            <a:r>
              <a:rPr lang="en-US" altLang="zh-TW" sz="3300" b="1" dirty="0">
                <a:solidFill>
                  <a:srgbClr val="FFFF00"/>
                </a:solidFill>
                <a:latin typeface="Calibri" panose="020F0502020204030204" pitchFamily="34" charset="0"/>
                <a:ea typeface="KaiTi" panose="02010609060101010101" pitchFamily="49" charset="-122"/>
              </a:rPr>
              <a:t>34 </a:t>
            </a:r>
            <a:r>
              <a:rPr lang="zh-TW" altLang="en-US" sz="3300" b="1" dirty="0">
                <a:solidFill>
                  <a:srgbClr val="FFFF00"/>
                </a:solidFill>
                <a:latin typeface="Calibri" panose="020F0502020204030204" pitchFamily="34" charset="0"/>
                <a:ea typeface="KaiTi" panose="02010609060101010101" pitchFamily="49" charset="-122"/>
              </a:rPr>
              <a:t>便說：「你們把他安放在哪裡？」他們回答說：「請主來看。」</a:t>
            </a:r>
          </a:p>
          <a:p>
            <a:pPr eaLnBrk="1" hangingPunct="1">
              <a:defRPr/>
            </a:pPr>
            <a:r>
              <a:rPr lang="en-US" altLang="zh-TW" sz="3300" b="1" dirty="0">
                <a:solidFill>
                  <a:srgbClr val="FFFF00"/>
                </a:solidFill>
                <a:latin typeface="Calibri" panose="020F0502020204030204" pitchFamily="34" charset="0"/>
                <a:ea typeface="KaiTi" panose="02010609060101010101" pitchFamily="49" charset="-122"/>
              </a:rPr>
              <a:t>35 </a:t>
            </a:r>
            <a:r>
              <a:rPr lang="zh-TW" altLang="en-US" sz="3300" b="1" dirty="0">
                <a:solidFill>
                  <a:srgbClr val="FFFF00"/>
                </a:solidFill>
                <a:highlight>
                  <a:srgbClr val="FF00FF"/>
                </a:highlight>
                <a:latin typeface="Calibri" panose="020F0502020204030204" pitchFamily="34" charset="0"/>
                <a:ea typeface="KaiTi" panose="02010609060101010101" pitchFamily="49" charset="-122"/>
              </a:rPr>
              <a:t>耶穌哭了</a:t>
            </a:r>
            <a:r>
              <a:rPr lang="zh-TW" altLang="en-US" sz="3300" b="1" dirty="0">
                <a:solidFill>
                  <a:srgbClr val="FFFF00"/>
                </a:solidFill>
                <a:latin typeface="Calibri" panose="020F0502020204030204" pitchFamily="34" charset="0"/>
                <a:ea typeface="KaiTi" panose="02010609060101010101" pitchFamily="49" charset="-122"/>
              </a:rPr>
              <a:t>。</a:t>
            </a:r>
            <a:endParaRPr lang="en-US" altLang="zh-TW" sz="3300" b="1" dirty="0">
              <a:solidFill>
                <a:srgbClr val="FFFF00"/>
              </a:solidFill>
              <a:latin typeface="Calibri" panose="020F0502020204030204" pitchFamily="34" charset="0"/>
              <a:ea typeface="KaiTi" panose="02010609060101010101" pitchFamily="49" charset="-122"/>
            </a:endParaRPr>
          </a:p>
          <a:p>
            <a:pPr eaLnBrk="1" hangingPunct="1">
              <a:defRPr/>
            </a:pPr>
            <a:endParaRPr lang="en-US" altLang="zh-TW" sz="1000" b="1" dirty="0">
              <a:solidFill>
                <a:srgbClr val="FFFF00"/>
              </a:solidFill>
              <a:latin typeface="Calibri" panose="020F0502020204030204" pitchFamily="34" charset="0"/>
              <a:ea typeface="KaiTi" panose="02010609060101010101" pitchFamily="49" charset="-122"/>
            </a:endParaRPr>
          </a:p>
          <a:p>
            <a:pPr marL="457200" indent="-457200" eaLnBrk="1" hangingPunct="1">
              <a:buFont typeface="Wingdings" panose="05000000000000000000" pitchFamily="2" charset="2"/>
              <a:buChar char="Ø"/>
              <a:defRPr/>
            </a:pPr>
            <a:r>
              <a:rPr lang="zh-TW" altLang="en-US" sz="4000" b="1" i="1" u="sng" dirty="0">
                <a:solidFill>
                  <a:prstClr val="white"/>
                </a:solidFill>
                <a:highlight>
                  <a:srgbClr val="FF0000"/>
                </a:highlight>
                <a:latin typeface="+mj-ea"/>
                <a:ea typeface="+mj-ea"/>
              </a:rPr>
              <a:t>我們一起</a:t>
            </a:r>
            <a:r>
              <a:rPr lang="zh-TW" altLang="en-US" sz="4000" b="1" dirty="0">
                <a:solidFill>
                  <a:prstClr val="white"/>
                </a:solidFill>
                <a:latin typeface="+mj-ea"/>
                <a:ea typeface="+mj-ea"/>
              </a:rPr>
              <a:t>  </a:t>
            </a:r>
            <a:r>
              <a:rPr lang="zh-TW" altLang="en-US" sz="3300" b="1" dirty="0">
                <a:solidFill>
                  <a:prstClr val="white"/>
                </a:solidFill>
                <a:latin typeface="+mj-ea"/>
                <a:ea typeface="+mj-ea"/>
              </a:rPr>
              <a:t>來提升自己的生命 </a:t>
            </a:r>
            <a:r>
              <a:rPr lang="en-US" altLang="zh-TW" sz="3300" b="1" dirty="0">
                <a:solidFill>
                  <a:prstClr val="white"/>
                </a:solidFill>
                <a:latin typeface="+mj-ea"/>
                <a:ea typeface="+mj-ea"/>
              </a:rPr>
              <a:t>-</a:t>
            </a:r>
            <a:r>
              <a:rPr lang="zh-TW" altLang="en-US" sz="3300" b="1" dirty="0">
                <a:solidFill>
                  <a:prstClr val="white"/>
                </a:solidFill>
                <a:latin typeface="+mj-ea"/>
                <a:ea typeface="+mj-ea"/>
              </a:rPr>
              <a:t> 與主對齊</a:t>
            </a:r>
            <a:endParaRPr lang="en-US" altLang="zh-TW" sz="3300" b="1" dirty="0">
              <a:solidFill>
                <a:prstClr val="white"/>
              </a:solidFill>
              <a:latin typeface="+mj-ea"/>
              <a:ea typeface="+mj-ea"/>
            </a:endParaRPr>
          </a:p>
          <a:p>
            <a:pPr marL="457200" indent="53975" eaLnBrk="1" hangingPunct="1">
              <a:buFont typeface="Arial" panose="020B0604020202020204" pitchFamily="34" charset="0"/>
              <a:buChar char="•"/>
              <a:defRPr/>
            </a:pPr>
            <a:r>
              <a:rPr lang="en-US" altLang="zh-TW" sz="3300" b="1" dirty="0">
                <a:solidFill>
                  <a:prstClr val="white"/>
                </a:solidFill>
                <a:latin typeface="+mj-ea"/>
                <a:ea typeface="+mj-ea"/>
              </a:rPr>
              <a:t> </a:t>
            </a:r>
            <a:r>
              <a:rPr lang="zh-TW" altLang="en-US" sz="3300" b="1" dirty="0">
                <a:solidFill>
                  <a:prstClr val="white"/>
                </a:solidFill>
                <a:latin typeface="+mj-ea"/>
                <a:ea typeface="+mj-ea"/>
              </a:rPr>
              <a:t>多一點關心彼此的生活 生命</a:t>
            </a:r>
            <a:endParaRPr lang="en-US" altLang="zh-TW" sz="3300" b="1" dirty="0">
              <a:solidFill>
                <a:prstClr val="white"/>
              </a:solidFill>
              <a:latin typeface="+mj-ea"/>
              <a:ea typeface="+mj-ea"/>
            </a:endParaRPr>
          </a:p>
          <a:p>
            <a:pPr eaLnBrk="1" hangingPunct="1">
              <a:defRPr/>
            </a:pPr>
            <a:r>
              <a:rPr lang="en-US" altLang="zh-TW" sz="3300" b="1" dirty="0">
                <a:solidFill>
                  <a:prstClr val="white"/>
                </a:solidFill>
                <a:latin typeface="+mj-ea"/>
                <a:ea typeface="+mj-ea"/>
              </a:rPr>
              <a:t>       - </a:t>
            </a:r>
            <a:r>
              <a:rPr lang="zh-TW" altLang="en-US" sz="3300" b="1" dirty="0">
                <a:solidFill>
                  <a:prstClr val="white"/>
                </a:solidFill>
                <a:latin typeface="+mj-ea"/>
                <a:ea typeface="+mj-ea"/>
              </a:rPr>
              <a:t>禱告，分享神的話語，分享生命的見證</a:t>
            </a:r>
            <a:endParaRPr lang="en-US" altLang="zh-TW" sz="3300" b="1" dirty="0">
              <a:solidFill>
                <a:prstClr val="white"/>
              </a:solidFill>
              <a:latin typeface="+mj-ea"/>
              <a:ea typeface="+mj-ea"/>
            </a:endParaRPr>
          </a:p>
          <a:p>
            <a:pPr eaLnBrk="1" hangingPunct="1">
              <a:defRPr/>
            </a:pPr>
            <a:r>
              <a:rPr lang="en-US" altLang="zh-TW" sz="3300" b="1" dirty="0">
                <a:solidFill>
                  <a:prstClr val="white"/>
                </a:solidFill>
                <a:latin typeface="+mj-ea"/>
                <a:ea typeface="+mj-ea"/>
              </a:rPr>
              <a:t>         《</a:t>
            </a:r>
            <a:r>
              <a:rPr lang="zh-TW" altLang="en-US" sz="3300" b="1" dirty="0">
                <a:solidFill>
                  <a:prstClr val="white"/>
                </a:solidFill>
                <a:latin typeface="+mj-ea"/>
                <a:ea typeface="+mj-ea"/>
              </a:rPr>
              <a:t>向聖靈求力量、智慧、愛、耐心、體力、精神</a:t>
            </a:r>
            <a:r>
              <a:rPr lang="en-US" altLang="zh-TW" sz="3300" b="1" dirty="0">
                <a:solidFill>
                  <a:prstClr val="white"/>
                </a:solidFill>
                <a:latin typeface="+mj-ea"/>
                <a:ea typeface="+mj-ea"/>
              </a:rPr>
              <a:t>…》</a:t>
            </a:r>
          </a:p>
          <a:p>
            <a:pPr eaLnBrk="1" hangingPunct="1">
              <a:defRPr/>
            </a:pPr>
            <a:r>
              <a:rPr lang="en-US" altLang="zh-TW" sz="3300" b="1" dirty="0">
                <a:solidFill>
                  <a:prstClr val="white"/>
                </a:solidFill>
                <a:latin typeface="+mj-ea"/>
                <a:ea typeface="+mj-ea"/>
              </a:rPr>
              <a:t>        * </a:t>
            </a:r>
            <a:r>
              <a:rPr lang="zh-TW" altLang="en-US" sz="3300" b="1" dirty="0">
                <a:solidFill>
                  <a:prstClr val="white"/>
                </a:solidFill>
                <a:latin typeface="+mj-ea"/>
                <a:ea typeface="+mj-ea"/>
              </a:rPr>
              <a:t>生命被與主對齊 </a:t>
            </a:r>
            <a:r>
              <a:rPr lang="en-US" altLang="zh-TW" sz="3300" b="1" dirty="0">
                <a:solidFill>
                  <a:prstClr val="white"/>
                </a:solidFill>
                <a:latin typeface="+mj-ea"/>
                <a:ea typeface="+mj-ea"/>
              </a:rPr>
              <a:t>–</a:t>
            </a:r>
            <a:r>
              <a:rPr lang="zh-TW" altLang="en-US" sz="3300" b="1" dirty="0">
                <a:solidFill>
                  <a:prstClr val="white"/>
                </a:solidFill>
                <a:latin typeface="+mj-ea"/>
                <a:ea typeface="+mj-ea"/>
              </a:rPr>
              <a:t>在愛與使命中與憂悶、煩躁道別</a:t>
            </a:r>
            <a:endParaRPr lang="en-US" altLang="zh-TW" sz="3300" b="1" dirty="0">
              <a:solidFill>
                <a:prstClr val="white"/>
              </a:solidFill>
              <a:latin typeface="+mj-ea"/>
              <a:ea typeface="+mj-ea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2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2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2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2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2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2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92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92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 hidden="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smtClean="0">
                <a:solidFill>
                  <a:schemeClr val="bg1"/>
                </a:solidFill>
              </a:rPr>
              <a:t>下</a:t>
            </a:r>
            <a:endParaRPr lang="en-US" altLang="en-US" smtClean="0">
              <a:solidFill>
                <a:schemeClr val="bg1"/>
              </a:solidFill>
            </a:endParaRPr>
          </a:p>
        </p:txBody>
      </p:sp>
      <p:sp>
        <p:nvSpPr>
          <p:cNvPr id="50179" name="Rectangle 3"/>
          <p:cNvSpPr>
            <a:spLocks noChangeArrowheads="1"/>
          </p:cNvSpPr>
          <p:nvPr/>
        </p:nvSpPr>
        <p:spPr bwMode="auto">
          <a:xfrm>
            <a:off x="2133600" y="228600"/>
            <a:ext cx="75438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en-US" altLang="zh-TW" sz="4400" b="1">
              <a:solidFill>
                <a:srgbClr val="92D050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sp>
        <p:nvSpPr>
          <p:cNvPr id="50180" name="Rectangle 4"/>
          <p:cNvSpPr>
            <a:spLocks noChangeArrowheads="1"/>
          </p:cNvSpPr>
          <p:nvPr/>
        </p:nvSpPr>
        <p:spPr bwMode="auto">
          <a:xfrm>
            <a:off x="2667000" y="762000"/>
            <a:ext cx="9144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zh-TW" altLang="en-US" sz="4000" b="1">
                <a:solidFill>
                  <a:srgbClr val="FF0000"/>
                </a:solidFill>
              </a:rPr>
              <a:t> </a:t>
            </a:r>
            <a:r>
              <a:rPr lang="en-US" altLang="zh-TW" sz="4000" b="1">
                <a:solidFill>
                  <a:srgbClr val="FF0000"/>
                </a:solidFill>
              </a:rPr>
              <a:t> </a:t>
            </a:r>
            <a:endParaRPr lang="en-US" altLang="zh-TW" sz="4400" b="1">
              <a:solidFill>
                <a:srgbClr val="92D050"/>
              </a:solidFill>
            </a:endParaRPr>
          </a:p>
        </p:txBody>
      </p:sp>
      <p:sp>
        <p:nvSpPr>
          <p:cNvPr id="50181" name="Rectangle 6"/>
          <p:cNvSpPr>
            <a:spLocks noChangeArrowheads="1"/>
          </p:cNvSpPr>
          <p:nvPr/>
        </p:nvSpPr>
        <p:spPr bwMode="auto">
          <a:xfrm>
            <a:off x="1752600" y="304800"/>
            <a:ext cx="8610600" cy="6172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98525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99060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898525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990600" algn="l"/>
              </a:tabLst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898525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99060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898525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990600" algn="l"/>
              </a:tabLst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898525">
              <a:spcBef>
                <a:spcPct val="20000"/>
              </a:spcBef>
              <a:buFont typeface="Arial" panose="020B0604020202020204" pitchFamily="34" charset="0"/>
              <a:buChar char="»"/>
              <a:tabLst>
                <a:tab pos="990600" algn="l"/>
              </a:tabLst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8985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990600" algn="l"/>
              </a:tabLst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8985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990600" algn="l"/>
              </a:tabLst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8985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990600" algn="l"/>
              </a:tabLst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8985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990600" algn="l"/>
              </a:tabLst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9BBB59"/>
              </a:buClr>
              <a:buFontTx/>
              <a:buNone/>
            </a:pPr>
            <a:endParaRPr lang="en-US" altLang="zh-TW" sz="3600" b="1">
              <a:latin typeface="PMingLiU" pitchFamily="18" charset="-120"/>
            </a:endParaRPr>
          </a:p>
        </p:txBody>
      </p:sp>
      <p:sp>
        <p:nvSpPr>
          <p:cNvPr id="50182" name="Rectangle 11"/>
          <p:cNvSpPr>
            <a:spLocks noChangeArrowheads="1"/>
          </p:cNvSpPr>
          <p:nvPr/>
        </p:nvSpPr>
        <p:spPr bwMode="auto">
          <a:xfrm>
            <a:off x="2362200" y="3810000"/>
            <a:ext cx="7162800" cy="1754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zh-TW" b="1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zh-TW" b="1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zh-TW" b="1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zh-TW" b="1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zh-TW" b="1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zh-TW" b="1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50183" name="AutoShape 2" descr="data:image/jpeg;base64,/9j/4AAQSkZJRgABAQAAAQABAAD/2wCEAAkGBxQTEhQUExQVFBUXFhQUGBgYFxwVFxwUFxgWFxQXGBcYHSggHRolHhQWITEhJSkrLi4uFx8zODMsNygtLisBCgoKDg0OGxAQGzQlHyQ0LCwsLDQ1LSwsLCwsLCwsLCwsLCwsLCwsLCwsLCwsLCwsLCwsLCwsLCwsLCwsLCwsLP/AABEIAQIAwwMBIgACEQEDEQH/xAAcAAABBQEBAQAAAAAAAAAAAAAAAQIDBAYFBwj/xABKEAABAwEFAwcHBgwGAwEAAAABAAIDEQQFEiExBkFRE2FxgZGh8CIyQpKxwdEUFSNDUlMHJDNicoKDk6Ky0uEWRFRjwvE0c6Ml/8QAGgEAAgMBAQAAAAAAAAAAAAAAAAQBAgMFBv/EAC0RAAIBAgUDAgUFAQAAAAAAAAABAgMRBBMhMVESFEEiUjJCYWKBI5GxwfAV/9oADAMBAAIRAxEAPwDrXptTaGHCySRz/sgmtOfgOdcC2bT3ifr5G03NJr2+8rZXbs7yTXVls5c4nE84iTwGoyAyp1pXbKtcSTLC6oFG+WGjnydU9aWliJOWmwxHDpLXc49wX6LR5DrxtkMg9BxY6vEtdgz6Dmu867rQ78lerzXdIzPtY4HuXLdslERJG2JrpmMxCVmKjSa4C5xdk8Ec9adK1dz3SJYIpKkFzGP7QDn2qjq1L+gMuHzaHD+QXq05WqKQZ/WuaexzSFXtPzu30JX87JWOB6sQIWx+ZHDR3tT/AJtkGju+qssRXW8SroUntIwpvC8waGG2dIqfYSj5/trT5cVsA54pAO0NW/is0w9P2Kdscu8jxotFiqnsM3QivmPNH7Xytze60M4Yg4DvA71BHt0f9Q7rcfYvVAyTfTtSGzuOuE9Iqp7mfsIyl7jzSLbzIfTH1v6lJNtu7Tlmj9pXryXo4sh4M9VNmu5rtY4ndLAfaFbuZ+z/AH7lXS+p5k7bGX78nfq4JY9tZNOVPW46dQXoLtnoDkbPZz+yZ8EN2egH+Ws1P/Uz+nxVHdz9n+/cMle48/fto8fWud+i85fw14dqpnbWSpAlfXf5bhTmoXL0z5gh/wBNZv3TPgrUNgDfNZG0jSjQPYFbu5+IfwRkfceZRbU2pw8ltof+iXur6tVZjvK8XnyYLXpvxxivD6QtXozo5eIUDrLMdXdSyli6viBpHDx8yMWx96nSGUdMzB7Zapklkvd3piMc9op7C5bQXa86uQ66DXzslTuMQ/lL5FLzIxTrst7RWa8Qz9B0kzupoAqehUr7vaKBmH5ZbZpnDyRjfC1o+0Rv6Kr0B91sja57s8LXOJpnQCuXYsjemx1kkdyjy91qkFcPKYWjycz5uUbQKVHMNSozKl/WT0U18Opm7ktM0lTJbLUKakTEUGueLJW7Vedos8uA2p0zTTC9r3UqdGvBJwvyJpvGamj2KtMTgYJY6bw9+IdIowU71pPkszrO6CSCJ7HNwnDLTPUOaOT84GhHOqxrSjLXYvOjGUdFZlez33VoxSOrTPM/FC4cNw21rQ0tjJA1x6/wITvc0xbJqFL5xtAcGGCbFnlhJOWZ0GalF9WgAg2ef92ezRdS93PE0Tz+LymShAdyrRUElhNGgtd5p6V0rZHCxxllbysThmA53k0r5XJ4g1w0Byrv5lzUo2HnOS2OXcN9SF8jnsdGBE6uNuGpa5lBnwxO7Vo9h76xWdkToLRGY2gYnxEMIPm4HbxQhYo2yzTukihBZI8+Y2IsDYWk4iXAU0rvzOELXNvR4aGhpyFOYAaeOZRmZeyIcMw2PKJDIspZZ53VyOtfgFOZ5iaUooeKnYr231NHy3iiTllnAZtTQde5Ry22nnTwt6XgdWvMqPEVQyI8mn5fnCaLRzrJvv6BuRtdmG78q34qH/Edmrh+VwdTq+zsRm1mRlR5Npy6DP0LEv2osrf8y07vJY91D+q1R/4ssx0mkd0Qy8/Fqtm1QyY8m65fnCDOOIWBftfZB6c276l49oCBthY/vZhvzhf7mqc2qGVDk3pn5wlbOOIWCG1dky/GDnxifT+VSSbRWUj/AMpo6Wvp3jTL2qqq1k9icmHJuflA4hBtAWDF+2Ygfjtn/eBuXX4zVmK84nZRzwO44Zmnuqh163BORT9xsRawTRL8qbxCyrcdKUJ35Go6aqtLM4CpDhSmmYPEZKvd1FuXWFg9mdjaW8JBA7yWNaaNcS6rsLiG5ACm/WvUuBtJe7mxWctDicT20aC7ySATkN2Q7kW2RsjHMe80c0gngdK8xGRHQuVHERCz6T6Rjqua17WvDaHGKE1wnySCAdxQqsqjuyXSVNWEjvmc6Wefqifz/m9KfHtDJiLOSnLxSreSdUVFRlSu8dq1OycsTnPkYDRzGBznlznOeHP9J5JNAerLRRzYTeLnjRrIsX6WZ/lwrRxilcopzvYyLtsGAkEkEEggg1BGoOSFTsUWNgeAPLLn7vScT70JpYRNXuY91I1G09hMgdQVLg14I1BoC1w5wc+pY+8rbOAWOYC7XED5NdxodOgVXotijx2WzP38jGCfzmtAPXVpXCvaxeV2cNObxVIzfRNp7DcPXFNGGslkc12Pyy8ijiJnRtpUVaAxgdhyHpVyC7cFttQGGERwg744yXnnLpC6p58iurFdNc9cxzjvXasl1VA8nhpl1c4Q60nsWVGMVdszAu62Sefap+gPLO5lE+PYjlDVzpXH85xcejyiV6FYLtA9Gi6TYQFeMKj1bMZ1IJ2SMBZPwdxnzhl+dQ+5dizbB2Zo8wdQA9gWsaE5MQoprUXlWl4OCzZOzD6pp6a+zRWo7gs4+pj9RvwXUSUVsqK2RXMk/JQFywVryMfqhSNuuEfVs9UK6kV8uK8Edb5KvzfF9hvYmOuyM+gOyvuV1CHTTI6mc11yw/YAPvUL9noD9W3s+C7CSizlRi/BZVJLyZ+0bLQOGcbTu0C5Nt2GgcCOTb0Uy6hu6ltiE1zVhPD22LqtI8qm2GYw/Rl0dNMDi3ryNVDJdttjqYrZIeAeBJp+mCvU5rOHaiq5Vru0ZmnOaivTolpOpHcahUpy0asefPvi2s/KMgnbvq0xu4ecDz8FRve1We0NBkgns9ob5rmtbK078JIoS3eMsqrZ2+7wToOrPvqqM92jKlKaaVPflruVoVbeC0qaezM/cN6T0wR8q125x5NozpSrXseSOYAdIWpks74LFaHvcXSmJ7nPIFXPc2laDQVpQbhQJ93XeKjI9gHX/dWdrmYbFIB6boo+oyNJ7gVeHqexlU9KdzPXfDhijANBgb7Ahdeyx+Q3QZDh8Ei76grHKudXZmFpsUDw0AlpcSN+ZzNFHaIs869nsPen7ESE3dBxHKM9WR49inmHV15dnUuDil6zq4eWhWghBOa7FkhoMlUssfHPr9o3Lp2Zg0+CwpqzL1plmJSJjFIunT1QgxUJEoW6KipEqFawCUSoQosAJKJUIsAlElE5IQoaAEiVIoYDHBRyMqFMmkJacEy6djhW2z8Mh2dyqS2cc/eu3a41SnhqKCop43JFws2Owndale7wACToN4BdlvrT27s1S28Z+LQ0INbRG7pGCSnSMwurYDRx6Mu7PpCxe2lyRRW2zyxNwOmEpdStC5hYchurj3Zb03hop2MMQ7F7lhl0DfzISCIUGY0CF3DmnT/B6/FY5G/YnlHUaP8A+SvOOeZ9/bwXC/BlNR1sh4PZKOFHAtP8gWhtTCDv8dC4eKhaR0sPIdCKePhqr0Th48VVSytyOXuVxjaJVxZebuWYypVWYaf9KwCncPK6FpIclSJU2igIQhSAIQhAAhCEACEIQAJClSKGA1NcnkppWFRaFkQy6KhISCui9U5fAokpRN6bIbMzOtFn9u4/pLIeAtHfyR48y0cXFcDbk52TTzpRX9VvwTOGVmvx/JWu9BgiCEyN9AP7IXYsxC6OBsTbBFeeA6TMez9YeW3+Rw616Db4XVBqBvp3EhefXBdUU14hkzQ8BkjgCTTECCCaa0qeZb+W7omvD2MDXAFtWigI4EDI9Oveubi0mxug2rE9kYaCp9vxVvAooOCnCSsaSeohCdG7clokI4LSCs7lCVOTA5OBTsWigqRKkViBUJEqABCEIAEIQgASJUIAjKE4pKJeSJI3BVZW+P8AtW3KERpaSvsawdiFooFl/wAID6PsTeJmPYGD/kteY/HOsZt+ytosldGxzHrLov6T2JnDp9S/BSq7xJYwKCp7kJYXupkBTPhxSrqiZxbgfS9mbsQlH/zcR/KvQpYquzXndiaRellNci+UdXJSge1ekyDylzMUtRuk9BGMongHglATkqolmxqdRFEhaVpGLIHAJwCAEqZUSrAoQlVyBEqEIAEIQgAQhCABCEhUMBCkogoWT3JGkJKJya5YNW1LIKVyXne0dubPb6MeHMjjawkGox4nlwqOloW6tliE3kPxYCHBwDi3EHCmElprTflwG6oXmT7BHFeM8ULQ1jSwBudB9HESM+cntTWGV5JlKnwmvs7fJGe7ghQNqBQdGn90LoWFrmfu+b/9SzA5gPf1ExyAd5C9OeRipUVIrTfQUqacMx2ryC8pnQ2qKRtMQlbhBrTE5wpWnMRXrXqlhsRjBc8h8ryS94BFczhaASSGtBoBXid5SWKWpvSehdQkCVIs1FCcEwJ7VtSd2QxUqEJgqCEIQAIQhAAhCEACEIQAJClSFQ9gGoQUVWDJG1QUpTaLNvUkVpXlTp8V5Wp2n0xZ1NwMJz6NV6o0ZryaSP8AH7WP9557SSm8L8RnV+E1TKEeChUYXEtGfsQn7C+hwr/j+nhdn+WiBrpk9o3b81649eP7UyEYXClQ9jtN2IGo7F65Kc0hjHZjNLYdVBKQBKUg72NBGEqRqiopWq9B62Bj0JEqdKAhCEACEIQAIQhAAhCEAIhKkUMBpKYnlNI6OxLTRZDXHxqka/mTvGiaD0Jf5rliRq8olBF42s8JXdGYBC9WjXlV4PHzlamnQyd+Bh6z8V0cN8S/JjV2NFDEC0HmCFYidkKcBwQnhYw22bqAjn482S9hc5eM7Yuq0mmdBp1+5ewR+a3na3fzBIY3wM0diYFBckb44ocEk3obChSBRBqkU0dyGSBKmhOTqKAhCFIAhCEACEIQAIQhAAkKVNKrIBCmlOKaUvNFkMJTMWfH2KWiifqlHF3LomiXkspBvO1PO6Vw6wA34L1phzXj88BbeFqrvtEp5qHC8dxXTwu6/JjV2No73D2BCIWjCKncEqeMTz/aetchUE069aU6l6tDan42MkjMZLaA1Dmue0Zta5vMCfKDSQNMjTynaaWh0Boe+lV7DaBiIBAyo4Hgc8x1EjrKRxm5tR2JHkjPx2JzXVVeR9MterNSRFI31sb20uTUT2hMCkC1pLUzY6iEBKmioJEqRSAJUiVAAhCEACEIQAJpTk0qs9gEqmOKemlK1LtFkNULyKqYKtKeGaVNIlhrs15dfkhF6Whrj6UZHChhbT2Ldtt7n1EbS1wJaS8Uax2h/Tp+bllqF5re90/JrfIwyPlMjY5cbziccQcHEmlMi09S6WDd5oyrKyNvZW1Y08w/slVWzSUY0V3D2IXRaFrmJ2khq5rR6T4wOlxa1exWrVeVWyIvtVmaM62iCteAkDvYCV6vaDmfBXOxj1GaJVnNTXo/spLM8no7FRlfmaZ04qxZzWhPj4hc5PUccfSdBpUrSo42p7U1S03FWPSpEqaRQEiVIpAEqRKgAQhCABCEIAE0pU0lUm7IBCmFOJUZdRJVWvwXQO51BJ07lMXeKqpOfHjRYKxrBEEVGNDQdNTxO89JNVi9vh+OWZ290Bb6kmX85WulcQderX3rMfhAH0lhedMNoYTSmf0ZHv7E3g5fqIMRH0FmOhAI4DuyQm2YDCKn2fFIu0cw5l3NMl6WZoHml8hPMxjgK9bgF6NaDqsTsY3FeEzvsQkV53vb/QVrrU8U3dfUuRi5eofw8bpFGU5ilPerFnk4inf3+NVSleCTkPHHJSQPNOPA/wDW5c/q1Oi4ek7cL1M1ypWd9RXToVkHwU3B6CM46lgFOUEbujtUgcmIVOTFoehCFsQCEIQAIQhAAhCEACY5OKjJWNWStYlCFNJSuKhe7JJVJWNEhZHAarnTyAdfNVPnnHHuVCa0dFewpdyuNU6Yk0wB5/HD+y5e2MJksQfQVhla/wDUPkO1/Sr1KRzyTqfaFbl+ksdqZqeRlH8Jw+zuV6ErVC9eH6ZxI31AIO4JFyrstv0TK64RxSr05wzubA22PHaq4hISweYcOFuI5OAw1q45V3Lt3nbAK5jfvXE2EbgsckmnKTPNfzWhrW99e1U7yjnnD3RODY2Ghc6ubsjha0a6jM5ZhcLEtynZHVw6UY9TJflvla05t3joXSitoOjs+6qz10XfFPVrLa5soBxMfGCOFW+Vmyu8ddF0Dsvbm0LHwTdDnRO7CCO9Y5DexusRbdGistr46caghX2WhYWWW2w/lLJNlvY3lx/8sRp0hM/xTgHltfHxxtfH/MAhKcd0Q3Tnrc9FjtCstlC89s218J9NvSOC6Nn2ti0x5dSsqtjOVBPZm2DktVmYtpYj9Y3uPcM1aZtHDSuId/uW8cQvLMXQl4O5VLVcht+wn0h2/FSNvaM+kFfPjyVyZ8HSqhc43pH9odyZ87M3Ob6w76FHcRDKlwdSqSq5vzoz7TfWB96a+9GDfn2qksSgVGR0iVG7pXMlvmNurgPG7Jc+faeIb/AS9Sp1F1SkaBxyVK0SmnxWbtO10VaY2t6SFQl2vs+nKNcToG5nqpvWLV9jaFNR3Z3ppaHUdRVGWcCtPcNe+vxXKN4zSGkNktLyd5ic1vrSYW96jvRlqiYHT8lZ2nRrnB8hO/CyMEHXWtBXVRky3sb50FodJ9ryzJFeffuNOK6twTcpyjPtMI7RTTrWIs91W2RmNvJuNfMza9zOZxOGvNWnOu7sleGCRxlcIw0Evx0bhDdcROlM+hTCLjJPwROXVFr6GcuiphZlWgp2GnuQq09qAfJyB5SIySFjmkgFjnuIoDnlWnUhd+NV9K0OK4ammuWYsuuLnfKeP1jt66bYxFYmue+oc0Pw0bh+kplU0pmfOJA6AlhuDDC2AWlpY2uGseebi45gjiVbdYJOTZGLXGGta1orDU0aABni5lypats6STSSML/hpkUjLR8px5k1s78RZroc+UA3tyqKgcDs7qvJ72VFHFrsJLT5JIzqOYihHTzKodnKPbIZ43ljmO/J0JGJuVa79OtdGKMOt0wD3RtMbahuGlQ6jcnNPE5qHd7slS6fB0Ir1c3JwKtC927/AGb0+O7hQAuL+dwbX+EAJXXeFK615KOVN7ogfNZ31D42O41YHV7QqZuK7n1HyaD92G+wBdE3W1RPugK3XU4ItT5ObJsbd7s+Sp+jJI32OUP+BLFWo5Uftn+81XaZdmEZOKG3cRv4+KqvU/MQ08SOJJsLYz6czeiY+/xmo27BWcVAntFD/uN/oXdF3/nHtT/kX53T2ouvMQv9xnhsHFutNpH67P6VI3YSImptNpP7QDn1DVoPkmXnHhr44JnyE7ncfHeo6o+0i/3HGbsNZxrLaD0y7uFQKoGwdirU8qf27/c5dkXcePjNN+bjud2lT1W+UNPccxux1gGRYT0yyHuxKRmzl3N+oiO/MYv5lfN2nj43qI3S7iP77kdcvESbQ8yGQ3fYWGrIIQeIjFe2itstsTR5DWjKuQp7FX+ZvzvHOpG3aAKV4dyq6lRfQtalyUbZtOGhxwy0bWpEUh3aA4ab9SQOdYK99mprT+MvleZpTRkIb5LWagY8VQ1o1NMyedbjaOy8nZ3uxVqYm9TpWA9xXLv65uXdDG4mFjGPcHOwyB5JjyDQcqUqa01FK50i873B9OyLFwWR0TWxPwvqDXqoHAjh5Q7eZQ26zxxW9jWMa1ro2OLQ0YRnI3JtKDzB2qO7bv5BxLLTDXSph3cKhwVqaxulmE3LwlzWtb+TdSjS4jLHxeVnbSyZolLqu0Yfax0Ztk3JsAaHYaN8kYmgNfkMvODkq679g6lznWoFznOe48mM3OJcd/EoTSrLkWyZcFaxXzPLJyTLMS/CXYcTWmgoHHM0yqNFZtc9qZTHZiypoCZGEV3Dz6Cu6u/JOvS63Y+VjJZIw1a7eDx+I0OaoWm/pnYhKwjQVjFYy0Ur5NSQSTnn2K9bDOGyuTSxHVu7HQuSac2ljZWckwHlHVeymFnlN0O92EdZ4K+22nlnyfawtz4Crj/OOxeeWqwtnIrLBEK+k9rSK/mNqfZ0rQXZNZLPGIxanPYN1DIA45ktwMyz3V370tOn6bR3NoVLyvJm0dfZpwyyz3+Pckdfxrvr2aeO5ZC0bUWcU5KGeYjjSNvbmdw3KuzaycEFlgjaDoXuc/2AcFWOGrPwTKvRRvRfjtD0GvMn/O0h3EjoPtWHO0tvIyhs7Cf9t9f4pKcdVA++7zOkwbXhC004ZkLVYKuzJ4mlwegG9JR6J7N/jwE116S1phdv9Hs8c686+VXk4+VapB0YWa7hRvjJRSxW5wP41OP2h9xFFbsau1yndU+D0j5wlI0O7dTfxorAtMw9Eu03ZeNF5XFd9t/1U5P/ALX07cWqjtdx2s5maQ8xe/8Aq8cFPYVPLI7qHB6v8rl+wRru6VJFb30zaezo3LyCKwW1uk87eiZ47j1K4y1Xg0gC0Wjf6VfaTUIeAn4Yd1Dg9WbeT6aOBrTTfvTDerh6J46HxkvMZLwvJutrk19JsZ5jU0ySx37eejZ8fGsLHcd5brmqvB1eSe4p8HpUt+EAE7+rn+KjN/c/Ejx1grz2XaW8mkV5N3GsLchurTDrlvTWbU3gTR0FlPPyJA048oFWWErclo16XB6D8/ngDX+wqE359NBu7N+ixI2ktmhscBpQikb29GfKprtpLUP8nZzSnmvkru4krHta5oq9Hg0t9WyaaJ0UUTpHvLDQFrWsDXMfUlxFT5NAAqtqvEWizNMUjRLETWJz2hxyo5tC4UdlXpbTflxm7V4c5bI9h+1HICOmjwM8hvzXFv8AdYrRJysZkilrV7XQuc13OQ2tHc+/pzV40pbTX9hKrF6xZfsN6zSuwxxTOdSpAoAOsmitW29JbO5jZo3Rlwq0ENqQDQmoJG+ipWbapsTQ1sbnYfNLHOhzOlcq003FR2CKS0ycpaHPe7NrMflUbUkCpGmZWlPDqT1Vis8Q47O52I7ymcMTYZCDoQDTuKVaiy2ZwY0AkAAUAOVO1CY/58fqZd3I7PItOrQd+gTDYIjWsUZ/UHwQhO3dhSwjbpg15CL9234Kf5os/wBxD+7b8EIVLsmw4XRBX8hF+7b8FZjsEQ0jjH6g+CEIuybIRt2w1ryUdTqcDfgpRYYvu2eqPgkQouybIeLBF91H6g+CU3fEfqo/UHwQhHUy1kKLBENI4/UHwWR/CA0RtjweRVslcPk6BtNOkpUITdyGkeP/AIPr1nklnEk0rwMFA6RzqflNKlfQN0WRjoIiWMJMbCSWg1q0VqhCLuwNK5Z+bIfuYvUb8E75BF91H6g+CEKLsmyHCxR1rybK/oj4J3yZn2G+qEIRdhZDPkMX3bPVHwS/I4/u2eqPghCLk2G/N8X3UfqN+CYbrgP1MX7tvwQhQArbshGkMQ6GN+Cf8hj+7Z6o+CEIAk5Fv2R2BCEKbgf/2Q=="/>
          <p:cNvSpPr>
            <a:spLocks noChangeAspect="1" noChangeArrowheads="1"/>
          </p:cNvSpPr>
          <p:nvPr/>
        </p:nvSpPr>
        <p:spPr bwMode="auto">
          <a:xfrm>
            <a:off x="1679575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50184" name="AutoShape 4" descr="data:image/jpeg;base64,/9j/4AAQSkZJRgABAQAAAQABAAD/2wCEAAkGBxQTEhQUExQVFBUXFhQUGBgYFxwVFxwUFxgWFxQXGBcYHSggHRolHhQWITEhJSkrLi4uFx8zODMsNygtLisBCgoKDg0OGxAQGzQlHyQ0LCwsLDQ1LSwsLCwsLCwsLCwsLCwsLCwsLCwsLCwsLCwsLCwsLCwsLCwsLCwsLCwsLP/AABEIAQIAwwMBIgACEQEDEQH/xAAcAAABBQEBAQAAAAAAAAAAAAAAAQIDBAYFBwj/xABKEAABAwEFAwcHBgwGAwEAAAABAAIDEQQFEiExBkFRE2FxgZGh8CIyQpKxwdEUFSNDUlMHJDNicoKDk6Ky0uEWRFRjwvE0c6Ml/8QAGgEAAgMBAQAAAAAAAAAAAAAAAAQBAgMFBv/EAC0RAAIBAgUDAgUFAQAAAAAAAAABAgMRBBMhMVESFEEiUjJCYWKBI5GxwfAV/9oADAMBAAIRAxEAPwDrXptTaGHCySRz/sgmtOfgOdcC2bT3ifr5G03NJr2+8rZXbs7yTXVls5c4nE84iTwGoyAyp1pXbKtcSTLC6oFG+WGjnydU9aWliJOWmwxHDpLXc49wX6LR5DrxtkMg9BxY6vEtdgz6Dmu867rQ78lerzXdIzPtY4HuXLdslERJG2JrpmMxCVmKjSa4C5xdk8Ec9adK1dz3SJYIpKkFzGP7QDn2qjq1L+gMuHzaHD+QXq05WqKQZ/WuaexzSFXtPzu30JX87JWOB6sQIWx+ZHDR3tT/AJtkGju+qssRXW8SroUntIwpvC8waGG2dIqfYSj5/trT5cVsA54pAO0NW/is0w9P2Kdscu8jxotFiqnsM3QivmPNH7Xytze60M4Yg4DvA71BHt0f9Q7rcfYvVAyTfTtSGzuOuE9Iqp7mfsIyl7jzSLbzIfTH1v6lJNtu7Tlmj9pXryXo4sh4M9VNmu5rtY4ndLAfaFbuZ+z/AH7lXS+p5k7bGX78nfq4JY9tZNOVPW46dQXoLtnoDkbPZz+yZ8EN2egH+Ws1P/Uz+nxVHdz9n+/cMle48/fto8fWud+i85fw14dqpnbWSpAlfXf5bhTmoXL0z5gh/wBNZv3TPgrUNgDfNZG0jSjQPYFbu5+IfwRkfceZRbU2pw8ltof+iXur6tVZjvK8XnyYLXpvxxivD6QtXozo5eIUDrLMdXdSyli6viBpHDx8yMWx96nSGUdMzB7Zapklkvd3piMc9op7C5bQXa86uQ66DXzslTuMQ/lL5FLzIxTrst7RWa8Qz9B0kzupoAqehUr7vaKBmH5ZbZpnDyRjfC1o+0Rv6Kr0B91sja57s8LXOJpnQCuXYsjemx1kkdyjy91qkFcPKYWjycz5uUbQKVHMNSozKl/WT0U18Opm7ktM0lTJbLUKakTEUGueLJW7Vedos8uA2p0zTTC9r3UqdGvBJwvyJpvGamj2KtMTgYJY6bw9+IdIowU71pPkszrO6CSCJ7HNwnDLTPUOaOT84GhHOqxrSjLXYvOjGUdFZlez33VoxSOrTPM/FC4cNw21rQ0tjJA1x6/wITvc0xbJqFL5xtAcGGCbFnlhJOWZ0GalF9WgAg2ef92ezRdS93PE0Tz+LymShAdyrRUElhNGgtd5p6V0rZHCxxllbysThmA53k0r5XJ4g1w0Byrv5lzUo2HnOS2OXcN9SF8jnsdGBE6uNuGpa5lBnwxO7Vo9h76xWdkToLRGY2gYnxEMIPm4HbxQhYo2yzTukihBZI8+Y2IsDYWk4iXAU0rvzOELXNvR4aGhpyFOYAaeOZRmZeyIcMw2PKJDIspZZ53VyOtfgFOZ5iaUooeKnYr231NHy3iiTllnAZtTQde5Ry22nnTwt6XgdWvMqPEVQyI8mn5fnCaLRzrJvv6BuRtdmG78q34qH/Edmrh+VwdTq+zsRm1mRlR5Npy6DP0LEv2osrf8y07vJY91D+q1R/4ssx0mkd0Qy8/Fqtm1QyY8m65fnCDOOIWBftfZB6c276l49oCBthY/vZhvzhf7mqc2qGVDk3pn5wlbOOIWCG1dky/GDnxifT+VSSbRWUj/AMpo6Wvp3jTL2qqq1k9icmHJuflA4hBtAWDF+2Ygfjtn/eBuXX4zVmK84nZRzwO44Zmnuqh163BORT9xsRawTRL8qbxCyrcdKUJ35Go6aqtLM4CpDhSmmYPEZKvd1FuXWFg9mdjaW8JBA7yWNaaNcS6rsLiG5ACm/WvUuBtJe7mxWctDicT20aC7ySATkN2Q7kW2RsjHMe80c0gngdK8xGRHQuVHERCz6T6Rjqua17WvDaHGKE1wnySCAdxQqsqjuyXSVNWEjvmc6Wefqifz/m9KfHtDJiLOSnLxSreSdUVFRlSu8dq1OycsTnPkYDRzGBznlznOeHP9J5JNAerLRRzYTeLnjRrIsX6WZ/lwrRxilcopzvYyLtsGAkEkEEggg1BGoOSFTsUWNgeAPLLn7vScT70JpYRNXuY91I1G09hMgdQVLg14I1BoC1w5wc+pY+8rbOAWOYC7XED5NdxodOgVXotijx2WzP38jGCfzmtAPXVpXCvaxeV2cNObxVIzfRNp7DcPXFNGGslkc12Pyy8ijiJnRtpUVaAxgdhyHpVyC7cFttQGGERwg744yXnnLpC6p58iurFdNc9cxzjvXasl1VA8nhpl1c4Q60nsWVGMVdszAu62Sefap+gPLO5lE+PYjlDVzpXH85xcejyiV6FYLtA9Gi6TYQFeMKj1bMZ1IJ2SMBZPwdxnzhl+dQ+5dizbB2Zo8wdQA9gWsaE5MQoprUXlWl4OCzZOzD6pp6a+zRWo7gs4+pj9RvwXUSUVsqK2RXMk/JQFywVryMfqhSNuuEfVs9UK6kV8uK8Edb5KvzfF9hvYmOuyM+gOyvuV1CHTTI6mc11yw/YAPvUL9noD9W3s+C7CSizlRi/BZVJLyZ+0bLQOGcbTu0C5Nt2GgcCOTb0Uy6hu6ltiE1zVhPD22LqtI8qm2GYw/Rl0dNMDi3ryNVDJdttjqYrZIeAeBJp+mCvU5rOHaiq5Vru0ZmnOaivTolpOpHcahUpy0asefPvi2s/KMgnbvq0xu4ecDz8FRve1We0NBkgns9ob5rmtbK078JIoS3eMsqrZ2+7wToOrPvqqM92jKlKaaVPflruVoVbeC0qaezM/cN6T0wR8q125x5NozpSrXseSOYAdIWpks74LFaHvcXSmJ7nPIFXPc2laDQVpQbhQJ93XeKjI9gHX/dWdrmYbFIB6boo+oyNJ7gVeHqexlU9KdzPXfDhijANBgb7Ahdeyx+Q3QZDh8Ei76grHKudXZmFpsUDw0AlpcSN+ZzNFHaIs869nsPen7ESE3dBxHKM9WR49inmHV15dnUuDil6zq4eWhWghBOa7FkhoMlUssfHPr9o3Lp2Zg0+CwpqzL1plmJSJjFIunT1QgxUJEoW6KipEqFawCUSoQosAJKJUIsAlElE5IQoaAEiVIoYDHBRyMqFMmkJacEy6djhW2z8Mh2dyqS2cc/eu3a41SnhqKCop43JFws2Owndale7wACToN4BdlvrT27s1S28Z+LQ0INbRG7pGCSnSMwurYDRx6Mu7PpCxe2lyRRW2zyxNwOmEpdStC5hYchurj3Zb03hop2MMQ7F7lhl0DfzISCIUGY0CF3DmnT/B6/FY5G/YnlHUaP8A+SvOOeZ9/bwXC/BlNR1sh4PZKOFHAtP8gWhtTCDv8dC4eKhaR0sPIdCKePhqr0Th48VVSytyOXuVxjaJVxZebuWYypVWYaf9KwCncPK6FpIclSJU2igIQhSAIQhAAhCEACEIQAJClSKGA1NcnkppWFRaFkQy6KhISCui9U5fAokpRN6bIbMzOtFn9u4/pLIeAtHfyR48y0cXFcDbk52TTzpRX9VvwTOGVmvx/JWu9BgiCEyN9AP7IXYsxC6OBsTbBFeeA6TMez9YeW3+Rw616Db4XVBqBvp3EhefXBdUU14hkzQ8BkjgCTTECCCaa0qeZb+W7omvD2MDXAFtWigI4EDI9Oveubi0mxug2rE9kYaCp9vxVvAooOCnCSsaSeohCdG7clokI4LSCs7lCVOTA5OBTsWigqRKkViBUJEqABCEIAEIQgASJUIAjKE4pKJeSJI3BVZW+P8AtW3KERpaSvsawdiFooFl/wAID6PsTeJmPYGD/kteY/HOsZt+ytosldGxzHrLov6T2JnDp9S/BSq7xJYwKCp7kJYXupkBTPhxSrqiZxbgfS9mbsQlH/zcR/KvQpYquzXndiaRellNci+UdXJSge1ekyDylzMUtRuk9BGMongHglATkqolmxqdRFEhaVpGLIHAJwCAEqZUSrAoQlVyBEqEIAEIQgAQhCABCEhUMBCkogoWT3JGkJKJya5YNW1LIKVyXne0dubPb6MeHMjjawkGox4nlwqOloW6tliE3kPxYCHBwDi3EHCmElprTflwG6oXmT7BHFeM8ULQ1jSwBudB9HESM+cntTWGV5JlKnwmvs7fJGe7ghQNqBQdGn90LoWFrmfu+b/9SzA5gPf1ExyAd5C9OeRipUVIrTfQUqacMx2ryC8pnQ2qKRtMQlbhBrTE5wpWnMRXrXqlhsRjBc8h8ryS94BFczhaASSGtBoBXid5SWKWpvSehdQkCVIs1FCcEwJ7VtSd2QxUqEJgqCEIQAIQhAAhCEACEIQAJClSFQ9gGoQUVWDJG1QUpTaLNvUkVpXlTp8V5Wp2n0xZ1NwMJz6NV6o0ZryaSP8AH7WP9557SSm8L8RnV+E1TKEeChUYXEtGfsQn7C+hwr/j+nhdn+WiBrpk9o3b81649eP7UyEYXClQ9jtN2IGo7F65Kc0hjHZjNLYdVBKQBKUg72NBGEqRqiopWq9B62Bj0JEqdKAhCEACEIQAIQhAAhCEAIhKkUMBpKYnlNI6OxLTRZDXHxqka/mTvGiaD0Jf5rliRq8olBF42s8JXdGYBC9WjXlV4PHzlamnQyd+Bh6z8V0cN8S/JjV2NFDEC0HmCFYidkKcBwQnhYw22bqAjn482S9hc5eM7Yuq0mmdBp1+5ewR+a3na3fzBIY3wM0diYFBckb44ocEk3obChSBRBqkU0dyGSBKmhOTqKAhCFIAhCEACEIQAIQhAAkKVNKrIBCmlOKaUvNFkMJTMWfH2KWiifqlHF3LomiXkspBvO1PO6Vw6wA34L1phzXj88BbeFqrvtEp5qHC8dxXTwu6/JjV2No73D2BCIWjCKncEqeMTz/aetchUE069aU6l6tDan42MkjMZLaA1Dmue0Zta5vMCfKDSQNMjTynaaWh0Boe+lV7DaBiIBAyo4Hgc8x1EjrKRxm5tR2JHkjPx2JzXVVeR9MterNSRFI31sb20uTUT2hMCkC1pLUzY6iEBKmioJEqRSAJUiVAAhCEACEIQAJpTk0qs9gEqmOKemlK1LtFkNULyKqYKtKeGaVNIlhrs15dfkhF6Whrj6UZHChhbT2Ldtt7n1EbS1wJaS8Uax2h/Tp+bllqF5re90/JrfIwyPlMjY5cbziccQcHEmlMi09S6WDd5oyrKyNvZW1Y08w/slVWzSUY0V3D2IXRaFrmJ2khq5rR6T4wOlxa1exWrVeVWyIvtVmaM62iCteAkDvYCV6vaDmfBXOxj1GaJVnNTXo/spLM8no7FRlfmaZ04qxZzWhPj4hc5PUccfSdBpUrSo42p7U1S03FWPSpEqaRQEiVIpAEqRKgAQhCABCEIAE0pU0lUm7IBCmFOJUZdRJVWvwXQO51BJ07lMXeKqpOfHjRYKxrBEEVGNDQdNTxO89JNVi9vh+OWZ290Bb6kmX85WulcQderX3rMfhAH0lhedMNoYTSmf0ZHv7E3g5fqIMRH0FmOhAI4DuyQm2YDCKn2fFIu0cw5l3NMl6WZoHml8hPMxjgK9bgF6NaDqsTsY3FeEzvsQkV53vb/QVrrU8U3dfUuRi5eofw8bpFGU5ilPerFnk4inf3+NVSleCTkPHHJSQPNOPA/wDW5c/q1Oi4ek7cL1M1ypWd9RXToVkHwU3B6CM46lgFOUEbujtUgcmIVOTFoehCFsQCEIQAIQhAAhCEACY5OKjJWNWStYlCFNJSuKhe7JJVJWNEhZHAarnTyAdfNVPnnHHuVCa0dFewpdyuNU6Yk0wB5/HD+y5e2MJksQfQVhla/wDUPkO1/Sr1KRzyTqfaFbl+ksdqZqeRlH8Jw+zuV6ErVC9eH6ZxI31AIO4JFyrstv0TK64RxSr05wzubA22PHaq4hISweYcOFuI5OAw1q45V3Lt3nbAK5jfvXE2EbgsckmnKTPNfzWhrW99e1U7yjnnD3RODY2Ghc6ubsjha0a6jM5ZhcLEtynZHVw6UY9TJflvla05t3joXSitoOjs+6qz10XfFPVrLa5soBxMfGCOFW+Vmyu8ddF0Dsvbm0LHwTdDnRO7CCO9Y5DexusRbdGistr46caghX2WhYWWW2w/lLJNlvY3lx/8sRp0hM/xTgHltfHxxtfH/MAhKcd0Q3Tnrc9FjtCstlC89s218J9NvSOC6Nn2ti0x5dSsqtjOVBPZm2DktVmYtpYj9Y3uPcM1aZtHDSuId/uW8cQvLMXQl4O5VLVcht+wn0h2/FSNvaM+kFfPjyVyZ8HSqhc43pH9odyZ87M3Ob6w76FHcRDKlwdSqSq5vzoz7TfWB96a+9GDfn2qksSgVGR0iVG7pXMlvmNurgPG7Jc+faeIb/AS9Sp1F1SkaBxyVK0SmnxWbtO10VaY2t6SFQl2vs+nKNcToG5nqpvWLV9jaFNR3Z3ppaHUdRVGWcCtPcNe+vxXKN4zSGkNktLyd5ic1vrSYW96jvRlqiYHT8lZ2nRrnB8hO/CyMEHXWtBXVRky3sb50FodJ9ryzJFeffuNOK6twTcpyjPtMI7RTTrWIs91W2RmNvJuNfMza9zOZxOGvNWnOu7sleGCRxlcIw0Evx0bhDdcROlM+hTCLjJPwROXVFr6GcuiphZlWgp2GnuQq09qAfJyB5SIySFjmkgFjnuIoDnlWnUhd+NV9K0OK4ammuWYsuuLnfKeP1jt66bYxFYmue+oc0Pw0bh+kplU0pmfOJA6AlhuDDC2AWlpY2uGseebi45gjiVbdYJOTZGLXGGta1orDU0aABni5lypats6STSSML/hpkUjLR8px5k1s78RZroc+UA3tyqKgcDs7qvJ72VFHFrsJLT5JIzqOYihHTzKodnKPbIZ43ljmO/J0JGJuVa79OtdGKMOt0wD3RtMbahuGlQ6jcnNPE5qHd7slS6fB0Ir1c3JwKtC927/AGb0+O7hQAuL+dwbX+EAJXXeFK615KOVN7ogfNZ31D42O41YHV7QqZuK7n1HyaD92G+wBdE3W1RPugK3XU4ItT5ObJsbd7s+Sp+jJI32OUP+BLFWo5Uftn+81XaZdmEZOKG3cRv4+KqvU/MQ08SOJJsLYz6czeiY+/xmo27BWcVAntFD/uN/oXdF3/nHtT/kX53T2ouvMQv9xnhsHFutNpH67P6VI3YSImptNpP7QDn1DVoPkmXnHhr44JnyE7ncfHeo6o+0i/3HGbsNZxrLaD0y7uFQKoGwdirU8qf27/c5dkXcePjNN+bjud2lT1W+UNPccxux1gGRYT0yyHuxKRmzl3N+oiO/MYv5lfN2nj43qI3S7iP77kdcvESbQ8yGQ3fYWGrIIQeIjFe2itstsTR5DWjKuQp7FX+ZvzvHOpG3aAKV4dyq6lRfQtalyUbZtOGhxwy0bWpEUh3aA4ab9SQOdYK99mprT+MvleZpTRkIb5LWagY8VQ1o1NMyedbjaOy8nZ3uxVqYm9TpWA9xXLv65uXdDG4mFjGPcHOwyB5JjyDQcqUqa01FK50i873B9OyLFwWR0TWxPwvqDXqoHAjh5Q7eZQ26zxxW9jWMa1ro2OLQ0YRnI3JtKDzB2qO7bv5BxLLTDXSph3cKhwVqaxulmE3LwlzWtb+TdSjS4jLHxeVnbSyZolLqu0Yfax0Ztk3JsAaHYaN8kYmgNfkMvODkq679g6lznWoFznOe48mM3OJcd/EoTSrLkWyZcFaxXzPLJyTLMS/CXYcTWmgoHHM0yqNFZtc9qZTHZiypoCZGEV3Dz6Cu6u/JOvS63Y+VjJZIw1a7eDx+I0OaoWm/pnYhKwjQVjFYy0Ur5NSQSTnn2K9bDOGyuTSxHVu7HQuSac2ljZWckwHlHVeymFnlN0O92EdZ4K+22nlnyfawtz4Crj/OOxeeWqwtnIrLBEK+k9rSK/mNqfZ0rQXZNZLPGIxanPYN1DIA45ktwMyz3V370tOn6bR3NoVLyvJm0dfZpwyyz3+Pckdfxrvr2aeO5ZC0bUWcU5KGeYjjSNvbmdw3KuzaycEFlgjaDoXuc/2AcFWOGrPwTKvRRvRfjtD0GvMn/O0h3EjoPtWHO0tvIyhs7Cf9t9f4pKcdVA++7zOkwbXhC004ZkLVYKuzJ4mlwegG9JR6J7N/jwE116S1phdv9Hs8c686+VXk4+VapB0YWa7hRvjJRSxW5wP41OP2h9xFFbsau1yndU+D0j5wlI0O7dTfxorAtMw9Eu03ZeNF5XFd9t/1U5P/ALX07cWqjtdx2s5maQ8xe/8Aq8cFPYVPLI7qHB6v8rl+wRru6VJFb30zaezo3LyCKwW1uk87eiZ47j1K4y1Xg0gC0Wjf6VfaTUIeAn4Yd1Dg9WbeT6aOBrTTfvTDerh6J46HxkvMZLwvJutrk19JsZ5jU0ySx37eejZ8fGsLHcd5brmqvB1eSe4p8HpUt+EAE7+rn+KjN/c/Ejx1grz2XaW8mkV5N3GsLchurTDrlvTWbU3gTR0FlPPyJA048oFWWErclo16XB6D8/ngDX+wqE359NBu7N+ixI2ktmhscBpQikb29GfKprtpLUP8nZzSnmvkru4krHta5oq9Hg0t9WyaaJ0UUTpHvLDQFrWsDXMfUlxFT5NAAqtqvEWizNMUjRLETWJz2hxyo5tC4UdlXpbTflxm7V4c5bI9h+1HICOmjwM8hvzXFv8AdYrRJysZkilrV7XQuc13OQ2tHc+/pzV40pbTX9hKrF6xZfsN6zSuwxxTOdSpAoAOsmitW29JbO5jZo3Rlwq0ENqQDQmoJG+ipWbapsTQ1sbnYfNLHOhzOlcq003FR2CKS0ycpaHPe7NrMflUbUkCpGmZWlPDqT1Vis8Q47O52I7ymcMTYZCDoQDTuKVaiy2ZwY0AkAAUAOVO1CY/58fqZd3I7PItOrQd+gTDYIjWsUZ/UHwQhO3dhSwjbpg15CL9234Kf5os/wBxD+7b8EIVLsmw4XRBX8hF+7b8FZjsEQ0jjH6g+CEIuybIRt2w1ryUdTqcDfgpRYYvu2eqPgkQouybIeLBF91H6g+CU3fEfqo/UHwQhHUy1kKLBENI4/UHwWR/CA0RtjweRVslcPk6BtNOkpUITdyGkeP/AIPr1nklnEk0rwMFA6RzqflNKlfQN0WRjoIiWMJMbCSWg1q0VqhCLuwNK5Z+bIfuYvUb8E75BF91H6g+CEKLsmyHCxR1rybK/oj4J3yZn2G+qEIRdhZDPkMX3bPVHwS/I4/u2eqPghCLk2G/N8X3UfqN+CYbrgP1MX7tvwQhQArbshGkMQ6GN+Cf8hj+7Z6o+CEIAk5Fv2R2BCEKbgf/2Q=="/>
          <p:cNvSpPr>
            <a:spLocks noChangeAspect="1" noChangeArrowheads="1"/>
          </p:cNvSpPr>
          <p:nvPr/>
        </p:nvSpPr>
        <p:spPr bwMode="auto">
          <a:xfrm>
            <a:off x="1679575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50185" name="TextBox 12"/>
          <p:cNvSpPr txBox="1">
            <a:spLocks noChangeArrowheads="1"/>
          </p:cNvSpPr>
          <p:nvPr/>
        </p:nvSpPr>
        <p:spPr bwMode="auto">
          <a:xfrm>
            <a:off x="2209800" y="304800"/>
            <a:ext cx="8458200" cy="1477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zh-TW" sz="3600" b="1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Ø"/>
            </a:pPr>
            <a:endParaRPr lang="en-US" altLang="zh-TW" sz="3600" b="1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Ø"/>
            </a:pPr>
            <a:endParaRPr lang="en-US" altLang="en-US">
              <a:solidFill>
                <a:schemeClr val="bg1"/>
              </a:solidFill>
              <a:latin typeface="Arial" panose="020B0604020202020204" pitchFamily="34" charset="0"/>
              <a:ea typeface="PMingLiU" pitchFamily="18" charset="-120"/>
            </a:endParaRPr>
          </a:p>
        </p:txBody>
      </p:sp>
      <p:sp>
        <p:nvSpPr>
          <p:cNvPr id="68618" name="Rectangle 11"/>
          <p:cNvSpPr>
            <a:spLocks noChangeArrowheads="1"/>
          </p:cNvSpPr>
          <p:nvPr/>
        </p:nvSpPr>
        <p:spPr bwMode="auto">
          <a:xfrm>
            <a:off x="304800" y="152400"/>
            <a:ext cx="11734800" cy="674052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Ø"/>
            </a:pPr>
            <a:endParaRPr lang="en-US" altLang="zh-TW" sz="2400" b="1">
              <a:solidFill>
                <a:schemeClr val="bg1"/>
              </a:solidFill>
              <a:latin typeface="PMingLiU" pitchFamily="18" charset="-120"/>
            </a:endParaRP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Ø"/>
            </a:pPr>
            <a:endParaRPr lang="en-US" altLang="zh-TW" sz="2400" b="1">
              <a:solidFill>
                <a:schemeClr val="bg1"/>
              </a:solidFill>
              <a:latin typeface="PMingLiU" pitchFamily="18" charset="-120"/>
            </a:endParaRPr>
          </a:p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endParaRPr lang="en-US" altLang="zh-TW" sz="2400" b="1">
              <a:solidFill>
                <a:schemeClr val="bg1"/>
              </a:solidFill>
              <a:latin typeface="PMingLiU" pitchFamily="18" charset="-120"/>
            </a:endParaRP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zh-TW" altLang="en-US" sz="3300" b="1">
                <a:solidFill>
                  <a:schemeClr val="bg1"/>
                </a:solidFill>
                <a:latin typeface="PMingLiU" pitchFamily="18" charset="-120"/>
              </a:rPr>
              <a:t>世界（</a:t>
            </a:r>
            <a:r>
              <a:rPr lang="en-US" altLang="zh-TW" sz="3300" b="1">
                <a:solidFill>
                  <a:schemeClr val="bg1"/>
                </a:solidFill>
                <a:latin typeface="PMingLiU" pitchFamily="18" charset="-120"/>
              </a:rPr>
              <a:t>+ </a:t>
            </a:r>
            <a:r>
              <a:rPr lang="zh-TW" altLang="en-US" sz="3300" b="1">
                <a:solidFill>
                  <a:schemeClr val="bg1"/>
                </a:solidFill>
                <a:latin typeface="PMingLiU" pitchFamily="18" charset="-120"/>
              </a:rPr>
              <a:t>自己）帶給我們內在生命憂悶、煩躁</a:t>
            </a:r>
            <a:endParaRPr lang="en-US" altLang="zh-TW" sz="3300" b="1">
              <a:solidFill>
                <a:schemeClr val="bg1"/>
              </a:solidFill>
              <a:latin typeface="PMingLiU" pitchFamily="18" charset="-120"/>
            </a:endParaRPr>
          </a:p>
          <a:p>
            <a:pPr eaLnBrk="1" hangingPunct="1">
              <a:spcBef>
                <a:spcPct val="0"/>
              </a:spcBef>
            </a:pPr>
            <a:r>
              <a:rPr lang="en-US" altLang="zh-TW" sz="3300" b="1">
                <a:solidFill>
                  <a:schemeClr val="bg1"/>
                </a:solidFill>
                <a:latin typeface="PMingLiU" pitchFamily="18" charset="-120"/>
              </a:rPr>
              <a:t> </a:t>
            </a:r>
            <a:r>
              <a:rPr lang="zh-TW" altLang="en-US" sz="3300" b="1">
                <a:solidFill>
                  <a:schemeClr val="bg1"/>
                </a:solidFill>
                <a:latin typeface="PMingLiU" pitchFamily="18" charset="-120"/>
              </a:rPr>
              <a:t>詩人給了我們「藥方」</a:t>
            </a:r>
            <a:endParaRPr lang="en-US" altLang="zh-TW" sz="3300" b="1">
              <a:solidFill>
                <a:schemeClr val="bg1"/>
              </a:solidFill>
              <a:latin typeface="PMingLiU" pitchFamily="18" charset="-120"/>
            </a:endParaRPr>
          </a:p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zh-TW" altLang="en-US" sz="3300" b="1">
                <a:solidFill>
                  <a:schemeClr val="bg1"/>
                </a:solidFill>
                <a:latin typeface="PMingLiU" pitchFamily="18" charset="-120"/>
              </a:rPr>
              <a:t>     </a:t>
            </a:r>
            <a:r>
              <a:rPr lang="en-US" altLang="zh-TW" sz="3300" b="1">
                <a:solidFill>
                  <a:schemeClr val="bg1"/>
                </a:solidFill>
                <a:latin typeface="PMingLiU" pitchFamily="18" charset="-120"/>
              </a:rPr>
              <a:t>* </a:t>
            </a:r>
            <a:r>
              <a:rPr lang="zh-TW" altLang="en-US" sz="3300" b="1">
                <a:solidFill>
                  <a:schemeClr val="bg1"/>
                </a:solidFill>
                <a:latin typeface="PMingLiU" pitchFamily="18" charset="-120"/>
              </a:rPr>
              <a:t>仰望神：帶著盼望（神必拯救）等候神</a:t>
            </a:r>
            <a:endParaRPr lang="en-US" altLang="zh-TW" sz="3300" b="1">
              <a:solidFill>
                <a:schemeClr val="bg1"/>
              </a:solidFill>
              <a:latin typeface="PMingLiU" pitchFamily="18" charset="-120"/>
            </a:endParaRPr>
          </a:p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zh-TW" sz="3300" b="1">
                <a:solidFill>
                  <a:schemeClr val="bg1"/>
                </a:solidFill>
                <a:latin typeface="PMingLiU" pitchFamily="18" charset="-120"/>
              </a:rPr>
              <a:t>         - </a:t>
            </a:r>
            <a:r>
              <a:rPr lang="zh-TW" altLang="en-US" sz="3300" b="1">
                <a:solidFill>
                  <a:schemeClr val="bg1"/>
                </a:solidFill>
                <a:latin typeface="PMingLiU" pitchFamily="18" charset="-120"/>
              </a:rPr>
              <a:t>等候的過程：敬拜神，與弟兄姐妹一起敬拜神</a:t>
            </a:r>
            <a:endParaRPr lang="en-US" altLang="zh-TW" sz="3300" b="1">
              <a:solidFill>
                <a:schemeClr val="bg1"/>
              </a:solidFill>
              <a:latin typeface="PMingLiU" pitchFamily="18" charset="-120"/>
            </a:endParaRPr>
          </a:p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endParaRPr lang="en-US" altLang="zh-TW" sz="1100" b="1">
              <a:solidFill>
                <a:schemeClr val="bg1"/>
              </a:solidFill>
              <a:latin typeface="PMingLiU" pitchFamily="18" charset="-120"/>
            </a:endParaRPr>
          </a:p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zh-TW" altLang="en-US" sz="3300" b="1">
                <a:solidFill>
                  <a:schemeClr val="bg1"/>
                </a:solidFill>
                <a:latin typeface="PMingLiU" pitchFamily="18" charset="-120"/>
              </a:rPr>
              <a:t>     </a:t>
            </a:r>
            <a:r>
              <a:rPr lang="en-US" altLang="zh-TW" sz="3300" b="1">
                <a:solidFill>
                  <a:schemeClr val="bg1"/>
                </a:solidFill>
                <a:latin typeface="PMingLiU" pitchFamily="18" charset="-120"/>
              </a:rPr>
              <a:t>* </a:t>
            </a:r>
            <a:r>
              <a:rPr lang="zh-TW" altLang="en-US" sz="3300" b="1">
                <a:solidFill>
                  <a:schemeClr val="bg1"/>
                </a:solidFill>
                <a:latin typeface="PMingLiU" pitchFamily="18" charset="-120"/>
              </a:rPr>
              <a:t>仰望神：將內在生命提升 </a:t>
            </a:r>
            <a:r>
              <a:rPr lang="en-US" altLang="zh-TW" sz="3300" b="1">
                <a:solidFill>
                  <a:schemeClr val="bg1"/>
                </a:solidFill>
                <a:latin typeface="PMingLiU" pitchFamily="18" charset="-120"/>
              </a:rPr>
              <a:t>- </a:t>
            </a:r>
            <a:r>
              <a:rPr lang="zh-TW" altLang="en-US" sz="3300" b="1">
                <a:solidFill>
                  <a:schemeClr val="bg1"/>
                </a:solidFill>
                <a:latin typeface="PMingLiU" pitchFamily="18" charset="-120"/>
              </a:rPr>
              <a:t>與主對齊</a:t>
            </a:r>
            <a:endParaRPr lang="en-US" altLang="zh-TW" sz="3300" b="1">
              <a:solidFill>
                <a:schemeClr val="bg1"/>
              </a:solidFill>
              <a:latin typeface="PMingLiU" pitchFamily="18" charset="-120"/>
            </a:endParaRPr>
          </a:p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zh-TW" sz="3300" b="1">
                <a:solidFill>
                  <a:schemeClr val="bg1"/>
                </a:solidFill>
                <a:latin typeface="PMingLiU" pitchFamily="18" charset="-120"/>
              </a:rPr>
              <a:t>         《</a:t>
            </a:r>
            <a:r>
              <a:rPr lang="zh-TW" altLang="en-US" sz="3300" b="1">
                <a:solidFill>
                  <a:schemeClr val="bg1"/>
                </a:solidFill>
                <a:latin typeface="PMingLiU" pitchFamily="18" charset="-120"/>
              </a:rPr>
              <a:t>靈修 </a:t>
            </a:r>
            <a:r>
              <a:rPr lang="en-US" altLang="zh-TW" sz="3300" b="1">
                <a:solidFill>
                  <a:schemeClr val="bg1"/>
                </a:solidFill>
                <a:latin typeface="PMingLiU" pitchFamily="18" charset="-120"/>
              </a:rPr>
              <a:t>(</a:t>
            </a:r>
            <a:r>
              <a:rPr lang="zh-TW" altLang="en-US" sz="3300" b="1">
                <a:solidFill>
                  <a:schemeClr val="bg1"/>
                </a:solidFill>
                <a:latin typeface="PMingLiU" pitchFamily="18" charset="-120"/>
              </a:rPr>
              <a:t>讀經</a:t>
            </a:r>
            <a:r>
              <a:rPr lang="en-US" altLang="zh-TW" sz="3300" b="1">
                <a:solidFill>
                  <a:schemeClr val="bg1"/>
                </a:solidFill>
                <a:latin typeface="PMingLiU" pitchFamily="18" charset="-120"/>
              </a:rPr>
              <a:t>+</a:t>
            </a:r>
            <a:r>
              <a:rPr lang="zh-TW" altLang="en-US" sz="3300" b="1">
                <a:solidFill>
                  <a:schemeClr val="bg1"/>
                </a:solidFill>
                <a:latin typeface="PMingLiU" pitchFamily="18" charset="-120"/>
              </a:rPr>
              <a:t>禱告）、敬拜、感恩讚美、聚會、服事</a:t>
            </a:r>
            <a:r>
              <a:rPr lang="en-US" altLang="zh-TW" sz="3300" b="1">
                <a:solidFill>
                  <a:schemeClr val="bg1"/>
                </a:solidFill>
                <a:latin typeface="PMingLiU" pitchFamily="18" charset="-120"/>
              </a:rPr>
              <a:t>…》</a:t>
            </a:r>
          </a:p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zh-TW" altLang="en-US" sz="3300" b="1">
                <a:solidFill>
                  <a:schemeClr val="bg1"/>
                </a:solidFill>
                <a:latin typeface="PMingLiU" pitchFamily="18" charset="-120"/>
              </a:rPr>
              <a:t>         </a:t>
            </a:r>
            <a:r>
              <a:rPr lang="en-US" altLang="zh-TW" sz="3300" b="1">
                <a:solidFill>
                  <a:schemeClr val="bg1"/>
                </a:solidFill>
                <a:latin typeface="PMingLiU" pitchFamily="18" charset="-120"/>
              </a:rPr>
              <a:t>-</a:t>
            </a:r>
            <a:r>
              <a:rPr lang="zh-TW" altLang="en-US" sz="3300" b="1">
                <a:solidFill>
                  <a:schemeClr val="bg1"/>
                </a:solidFill>
                <a:latin typeface="PMingLiU" pitchFamily="18" charset="-120"/>
              </a:rPr>
              <a:t> 眼光、思考模式、價值觀、生活的態度效法主耶穌</a:t>
            </a:r>
            <a:endParaRPr lang="en-US" altLang="zh-TW" sz="3300" b="1">
              <a:solidFill>
                <a:schemeClr val="bg1"/>
              </a:solidFill>
              <a:latin typeface="PMingLiU" pitchFamily="18" charset="-120"/>
            </a:endParaRPr>
          </a:p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zh-TW" sz="3300" b="1">
                <a:solidFill>
                  <a:schemeClr val="bg1"/>
                </a:solidFill>
                <a:latin typeface="PMingLiU" pitchFamily="18" charset="-120"/>
              </a:rPr>
              <a:t>                                            </a:t>
            </a:r>
            <a:r>
              <a:rPr lang="zh-TW" altLang="en-US" sz="3300" b="1">
                <a:solidFill>
                  <a:schemeClr val="bg1"/>
                </a:solidFill>
                <a:latin typeface="PMingLiU" pitchFamily="18" charset="-120"/>
              </a:rPr>
              <a:t>（或是：讓聖靈塑造）</a:t>
            </a:r>
            <a:endParaRPr lang="en-US" altLang="zh-TW" sz="3300" b="1">
              <a:solidFill>
                <a:schemeClr val="bg1"/>
              </a:solidFill>
              <a:latin typeface="PMingLiU" pitchFamily="18" charset="-120"/>
            </a:endParaRPr>
          </a:p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zh-TW" sz="2000" b="1">
                <a:solidFill>
                  <a:schemeClr val="bg1"/>
                </a:solidFill>
                <a:latin typeface="PMingLiU" pitchFamily="18" charset="-120"/>
              </a:rPr>
              <a:t>      </a:t>
            </a:r>
            <a:r>
              <a:rPr lang="en-US" altLang="zh-TW" sz="2800" b="1">
                <a:solidFill>
                  <a:schemeClr val="bg1"/>
                </a:solidFill>
                <a:latin typeface="PMingLiU" pitchFamily="18" charset="-120"/>
              </a:rPr>
              <a:t>     </a:t>
            </a:r>
          </a:p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zh-TW" sz="3300" b="1">
                <a:solidFill>
                  <a:schemeClr val="bg1"/>
                </a:solidFill>
                <a:latin typeface="PMingLiU" pitchFamily="18" charset="-120"/>
              </a:rPr>
              <a:t>             </a:t>
            </a:r>
            <a:r>
              <a:rPr lang="en-US" altLang="zh-TW" sz="3600" b="1" i="1">
                <a:solidFill>
                  <a:schemeClr val="bg1"/>
                </a:solidFill>
                <a:latin typeface="PMingLiU" pitchFamily="18" charset="-120"/>
              </a:rPr>
              <a:t>* </a:t>
            </a:r>
            <a:r>
              <a:rPr lang="zh-TW" altLang="en-US" sz="3600" b="1" i="1">
                <a:solidFill>
                  <a:schemeClr val="bg1"/>
                </a:solidFill>
                <a:latin typeface="PMingLiU" pitchFamily="18" charset="-120"/>
              </a:rPr>
              <a:t>讓我們一起在主裡面活出喜樂的生命 </a:t>
            </a:r>
            <a:r>
              <a:rPr lang="en-US" altLang="zh-TW" sz="3600" b="1" i="1">
                <a:solidFill>
                  <a:schemeClr val="bg1"/>
                </a:solidFill>
                <a:latin typeface="PMingLiU" pitchFamily="18" charset="-120"/>
              </a:rPr>
              <a:t>*</a:t>
            </a:r>
          </a:p>
          <a:p>
            <a:pPr eaLnBrk="1" hangingPunct="1">
              <a:spcBef>
                <a:spcPct val="0"/>
              </a:spcBef>
              <a:buClr>
                <a:srgbClr val="9BBB59"/>
              </a:buClr>
              <a:buFont typeface="Arial" panose="020B0604020202020204" pitchFamily="34" charset="0"/>
              <a:buNone/>
            </a:pPr>
            <a:r>
              <a:rPr lang="en-US" altLang="zh-TW" sz="2400" b="1">
                <a:solidFill>
                  <a:schemeClr val="bg1"/>
                </a:solidFill>
                <a:latin typeface="PMingLiU" pitchFamily="18" charset="-120"/>
              </a:rPr>
              <a:t>         </a:t>
            </a:r>
          </a:p>
        </p:txBody>
      </p:sp>
      <p:pic>
        <p:nvPicPr>
          <p:cNvPr id="50187" name="Picture 10" descr="https://www.moedict.tw/%E7%B5%90%E8%AB%96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200" y="-152400"/>
            <a:ext cx="236220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86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86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86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86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86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86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6861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861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861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861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6861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861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6861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6861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8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68618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68618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D0D0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 hidden="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smtClean="0">
                <a:solidFill>
                  <a:schemeClr val="bg1"/>
                </a:solidFill>
              </a:rPr>
              <a:t>下</a:t>
            </a:r>
            <a:endParaRPr lang="en-US" altLang="en-US" smtClean="0">
              <a:solidFill>
                <a:schemeClr val="bg1"/>
              </a:solidFill>
            </a:endParaRPr>
          </a:p>
        </p:txBody>
      </p:sp>
      <p:sp>
        <p:nvSpPr>
          <p:cNvPr id="11267" name="Rectangle 3"/>
          <p:cNvSpPr>
            <a:spLocks noChangeArrowheads="1"/>
          </p:cNvSpPr>
          <p:nvPr/>
        </p:nvSpPr>
        <p:spPr bwMode="auto">
          <a:xfrm>
            <a:off x="2133600" y="228600"/>
            <a:ext cx="75438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en-US" altLang="zh-TW" sz="4400" b="1">
              <a:solidFill>
                <a:srgbClr val="92D050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sp>
        <p:nvSpPr>
          <p:cNvPr id="11268" name="Rectangle 4"/>
          <p:cNvSpPr>
            <a:spLocks noChangeArrowheads="1"/>
          </p:cNvSpPr>
          <p:nvPr/>
        </p:nvSpPr>
        <p:spPr bwMode="auto">
          <a:xfrm>
            <a:off x="2667000" y="762000"/>
            <a:ext cx="9144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zh-TW" altLang="en-US" sz="4000" b="1">
                <a:solidFill>
                  <a:srgbClr val="FF0000"/>
                </a:solidFill>
              </a:rPr>
              <a:t> </a:t>
            </a:r>
            <a:r>
              <a:rPr lang="en-US" altLang="zh-TW" sz="4000" b="1">
                <a:solidFill>
                  <a:srgbClr val="FF0000"/>
                </a:solidFill>
              </a:rPr>
              <a:t> </a:t>
            </a:r>
            <a:endParaRPr lang="en-US" altLang="zh-TW" sz="4400" b="1">
              <a:solidFill>
                <a:srgbClr val="92D050"/>
              </a:solidFill>
            </a:endParaRPr>
          </a:p>
        </p:txBody>
      </p:sp>
      <p:sp>
        <p:nvSpPr>
          <p:cNvPr id="11269" name="Rectangle 6"/>
          <p:cNvSpPr>
            <a:spLocks noChangeArrowheads="1"/>
          </p:cNvSpPr>
          <p:nvPr/>
        </p:nvSpPr>
        <p:spPr bwMode="auto">
          <a:xfrm>
            <a:off x="1752600" y="304800"/>
            <a:ext cx="8610600" cy="6172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98525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99060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898525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990600" algn="l"/>
              </a:tabLst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898525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99060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898525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990600" algn="l"/>
              </a:tabLst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898525">
              <a:spcBef>
                <a:spcPct val="20000"/>
              </a:spcBef>
              <a:buFont typeface="Arial" panose="020B0604020202020204" pitchFamily="34" charset="0"/>
              <a:buChar char="»"/>
              <a:tabLst>
                <a:tab pos="990600" algn="l"/>
              </a:tabLst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8985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990600" algn="l"/>
              </a:tabLst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8985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990600" algn="l"/>
              </a:tabLst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8985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990600" algn="l"/>
              </a:tabLst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8985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990600" algn="l"/>
              </a:tabLst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9BBB59"/>
              </a:buClr>
              <a:buFontTx/>
              <a:buNone/>
            </a:pPr>
            <a:endParaRPr lang="en-US" altLang="zh-TW" sz="3600" b="1">
              <a:latin typeface="PMingLiU" pitchFamily="18" charset="-120"/>
            </a:endParaRPr>
          </a:p>
        </p:txBody>
      </p:sp>
      <p:sp>
        <p:nvSpPr>
          <p:cNvPr id="11270" name="Rectangle 15"/>
          <p:cNvSpPr>
            <a:spLocks noChangeArrowheads="1"/>
          </p:cNvSpPr>
          <p:nvPr/>
        </p:nvSpPr>
        <p:spPr bwMode="auto">
          <a:xfrm>
            <a:off x="1524000" y="2590800"/>
            <a:ext cx="5943600" cy="184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898525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99060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898525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990600" algn="l"/>
              </a:tabLst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898525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99060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898525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990600" algn="l"/>
              </a:tabLst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898525">
              <a:spcBef>
                <a:spcPct val="20000"/>
              </a:spcBef>
              <a:buFont typeface="Arial" panose="020B0604020202020204" pitchFamily="34" charset="0"/>
              <a:buChar char="»"/>
              <a:tabLst>
                <a:tab pos="990600" algn="l"/>
              </a:tabLst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8985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990600" algn="l"/>
              </a:tabLst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8985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990600" algn="l"/>
              </a:tabLst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8985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990600" algn="l"/>
              </a:tabLst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8985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990600" algn="l"/>
              </a:tabLst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Ø"/>
            </a:pPr>
            <a:endParaRPr lang="en-US" altLang="zh-TW" sz="3800" b="1">
              <a:solidFill>
                <a:schemeClr val="bg1"/>
              </a:solidFill>
              <a:latin typeface="PMingLiU" pitchFamily="18" charset="-120"/>
            </a:endParaRP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Ø"/>
            </a:pPr>
            <a:endParaRPr lang="en-US" altLang="zh-TW" sz="3800" b="1">
              <a:solidFill>
                <a:schemeClr val="bg1"/>
              </a:solidFill>
              <a:latin typeface="PMingLiU" pitchFamily="18" charset="-120"/>
            </a:endParaRP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Ø"/>
            </a:pPr>
            <a:endParaRPr lang="en-US" altLang="zh-TW" sz="3800" b="1">
              <a:solidFill>
                <a:schemeClr val="bg1"/>
              </a:solidFill>
              <a:latin typeface="PMingLiU" pitchFamily="18" charset="-120"/>
            </a:endParaRPr>
          </a:p>
        </p:txBody>
      </p:sp>
      <p:sp>
        <p:nvSpPr>
          <p:cNvPr id="11271" name="Rectangle 11"/>
          <p:cNvSpPr>
            <a:spLocks noChangeArrowheads="1"/>
          </p:cNvSpPr>
          <p:nvPr/>
        </p:nvSpPr>
        <p:spPr bwMode="auto">
          <a:xfrm>
            <a:off x="2362200" y="3810000"/>
            <a:ext cx="7162800" cy="1754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zh-TW" b="1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zh-TW" b="1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zh-TW" b="1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zh-TW" b="1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zh-TW" b="1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zh-TW" b="1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11272" name="AutoShape 2" descr="data:image/jpeg;base64,/9j/4AAQSkZJRgABAQAAAQABAAD/2wCEAAkGBxQTEhQUExQVFBUXFhQUGBgYFxwVFxwUFxgWFxQXGBcYHSggHRolHhQWITEhJSkrLi4uFx8zODMsNygtLisBCgoKDg0OGxAQGzQlHyQ0LCwsLDQ1LSwsLCwsLCwsLCwsLCwsLCwsLCwsLCwsLCwsLCwsLCwsLCwsLCwsLCwsLP/AABEIAQIAwwMBIgACEQEDEQH/xAAcAAABBQEBAQAAAAAAAAAAAAAAAQIDBAYFBwj/xABKEAABAwEFAwcHBgwGAwEAAAABAAIDEQQFEiExBkFRE2FxgZGh8CIyQpKxwdEUFSNDUlMHJDNicoKDk6Ky0uEWRFRjwvE0c6Ml/8QAGgEAAgMBAQAAAAAAAAAAAAAAAAQBAgMFBv/EAC0RAAIBAgUDAgUFAQAAAAAAAAABAgMRBBMhMVESFEEiUjJCYWKBI5GxwfAV/9oADAMBAAIRAxEAPwDrXptTaGHCySRz/sgmtOfgOdcC2bT3ifr5G03NJr2+8rZXbs7yTXVls5c4nE84iTwGoyAyp1pXbKtcSTLC6oFG+WGjnydU9aWliJOWmwxHDpLXc49wX6LR5DrxtkMg9BxY6vEtdgz6Dmu867rQ78lerzXdIzPtY4HuXLdslERJG2JrpmMxCVmKjSa4C5xdk8Ec9adK1dz3SJYIpKkFzGP7QDn2qjq1L+gMuHzaHD+QXq05WqKQZ/WuaexzSFXtPzu30JX87JWOB6sQIWx+ZHDR3tT/AJtkGju+qssRXW8SroUntIwpvC8waGG2dIqfYSj5/trT5cVsA54pAO0NW/is0w9P2Kdscu8jxotFiqnsM3QivmPNH7Xytze60M4Yg4DvA71BHt0f9Q7rcfYvVAyTfTtSGzuOuE9Iqp7mfsIyl7jzSLbzIfTH1v6lJNtu7Tlmj9pXryXo4sh4M9VNmu5rtY4ndLAfaFbuZ+z/AH7lXS+p5k7bGX78nfq4JY9tZNOVPW46dQXoLtnoDkbPZz+yZ8EN2egH+Ws1P/Uz+nxVHdz9n+/cMle48/fto8fWud+i85fw14dqpnbWSpAlfXf5bhTmoXL0z5gh/wBNZv3TPgrUNgDfNZG0jSjQPYFbu5+IfwRkfceZRbU2pw8ltof+iXur6tVZjvK8XnyYLXpvxxivD6QtXozo5eIUDrLMdXdSyli6viBpHDx8yMWx96nSGUdMzB7Zapklkvd3piMc9op7C5bQXa86uQ66DXzslTuMQ/lL5FLzIxTrst7RWa8Qz9B0kzupoAqehUr7vaKBmH5ZbZpnDyRjfC1o+0Rv6Kr0B91sja57s8LXOJpnQCuXYsjemx1kkdyjy91qkFcPKYWjycz5uUbQKVHMNSozKl/WT0U18Opm7ktM0lTJbLUKakTEUGueLJW7Vedos8uA2p0zTTC9r3UqdGvBJwvyJpvGamj2KtMTgYJY6bw9+IdIowU71pPkszrO6CSCJ7HNwnDLTPUOaOT84GhHOqxrSjLXYvOjGUdFZlez33VoxSOrTPM/FC4cNw21rQ0tjJA1x6/wITvc0xbJqFL5xtAcGGCbFnlhJOWZ0GalF9WgAg2ef92ezRdS93PE0Tz+LymShAdyrRUElhNGgtd5p6V0rZHCxxllbysThmA53k0r5XJ4g1w0Byrv5lzUo2HnOS2OXcN9SF8jnsdGBE6uNuGpa5lBnwxO7Vo9h76xWdkToLRGY2gYnxEMIPm4HbxQhYo2yzTukihBZI8+Y2IsDYWk4iXAU0rvzOELXNvR4aGhpyFOYAaeOZRmZeyIcMw2PKJDIspZZ53VyOtfgFOZ5iaUooeKnYr231NHy3iiTllnAZtTQde5Ry22nnTwt6XgdWvMqPEVQyI8mn5fnCaLRzrJvv6BuRtdmG78q34qH/Edmrh+VwdTq+zsRm1mRlR5Npy6DP0LEv2osrf8y07vJY91D+q1R/4ssx0mkd0Qy8/Fqtm1QyY8m65fnCDOOIWBftfZB6c276l49oCBthY/vZhvzhf7mqc2qGVDk3pn5wlbOOIWCG1dky/GDnxifT+VSSbRWUj/AMpo6Wvp3jTL2qqq1k9icmHJuflA4hBtAWDF+2Ygfjtn/eBuXX4zVmK84nZRzwO44Zmnuqh163BORT9xsRawTRL8qbxCyrcdKUJ35Go6aqtLM4CpDhSmmYPEZKvd1FuXWFg9mdjaW8JBA7yWNaaNcS6rsLiG5ACm/WvUuBtJe7mxWctDicT20aC7ySATkN2Q7kW2RsjHMe80c0gngdK8xGRHQuVHERCz6T6Rjqua17WvDaHGKE1wnySCAdxQqsqjuyXSVNWEjvmc6Wefqifz/m9KfHtDJiLOSnLxSreSdUVFRlSu8dq1OycsTnPkYDRzGBznlznOeHP9J5JNAerLRRzYTeLnjRrIsX6WZ/lwrRxilcopzvYyLtsGAkEkEEggg1BGoOSFTsUWNgeAPLLn7vScT70JpYRNXuY91I1G09hMgdQVLg14I1BoC1w5wc+pY+8rbOAWOYC7XED5NdxodOgVXotijx2WzP38jGCfzmtAPXVpXCvaxeV2cNObxVIzfRNp7DcPXFNGGslkc12Pyy8ijiJnRtpUVaAxgdhyHpVyC7cFttQGGERwg744yXnnLpC6p58iurFdNc9cxzjvXasl1VA8nhpl1c4Q60nsWVGMVdszAu62Sefap+gPLO5lE+PYjlDVzpXH85xcejyiV6FYLtA9Gi6TYQFeMKj1bMZ1IJ2SMBZPwdxnzhl+dQ+5dizbB2Zo8wdQA9gWsaE5MQoprUXlWl4OCzZOzD6pp6a+zRWo7gs4+pj9RvwXUSUVsqK2RXMk/JQFywVryMfqhSNuuEfVs9UK6kV8uK8Edb5KvzfF9hvYmOuyM+gOyvuV1CHTTI6mc11yw/YAPvUL9noD9W3s+C7CSizlRi/BZVJLyZ+0bLQOGcbTu0C5Nt2GgcCOTb0Uy6hu6ltiE1zVhPD22LqtI8qm2GYw/Rl0dNMDi3ryNVDJdttjqYrZIeAeBJp+mCvU5rOHaiq5Vru0ZmnOaivTolpOpHcahUpy0asefPvi2s/KMgnbvq0xu4ecDz8FRve1We0NBkgns9ob5rmtbK078JIoS3eMsqrZ2+7wToOrPvqqM92jKlKaaVPflruVoVbeC0qaezM/cN6T0wR8q125x5NozpSrXseSOYAdIWpks74LFaHvcXSmJ7nPIFXPc2laDQVpQbhQJ93XeKjI9gHX/dWdrmYbFIB6boo+oyNJ7gVeHqexlU9KdzPXfDhijANBgb7Ahdeyx+Q3QZDh8Ei76grHKudXZmFpsUDw0AlpcSN+ZzNFHaIs869nsPen7ESE3dBxHKM9WR49inmHV15dnUuDil6zq4eWhWghBOa7FkhoMlUssfHPr9o3Lp2Zg0+CwpqzL1plmJSJjFIunT1QgxUJEoW6KipEqFawCUSoQosAJKJUIsAlElE5IQoaAEiVIoYDHBRyMqFMmkJacEy6djhW2z8Mh2dyqS2cc/eu3a41SnhqKCop43JFws2Owndale7wACToN4BdlvrT27s1S28Z+LQ0INbRG7pGCSnSMwurYDRx6Mu7PpCxe2lyRRW2zyxNwOmEpdStC5hYchurj3Zb03hop2MMQ7F7lhl0DfzISCIUGY0CF3DmnT/B6/FY5G/YnlHUaP8A+SvOOeZ9/bwXC/BlNR1sh4PZKOFHAtP8gWhtTCDv8dC4eKhaR0sPIdCKePhqr0Th48VVSytyOXuVxjaJVxZebuWYypVWYaf9KwCncPK6FpIclSJU2igIQhSAIQhAAhCEACEIQAJClSKGA1NcnkppWFRaFkQy6KhISCui9U5fAokpRN6bIbMzOtFn9u4/pLIeAtHfyR48y0cXFcDbk52TTzpRX9VvwTOGVmvx/JWu9BgiCEyN9AP7IXYsxC6OBsTbBFeeA6TMez9YeW3+Rw616Db4XVBqBvp3EhefXBdUU14hkzQ8BkjgCTTECCCaa0qeZb+W7omvD2MDXAFtWigI4EDI9Oveubi0mxug2rE9kYaCp9vxVvAooOCnCSsaSeohCdG7clokI4LSCs7lCVOTA5OBTsWigqRKkViBUJEqABCEIAEIQgASJUIAjKE4pKJeSJI3BVZW+P8AtW3KERpaSvsawdiFooFl/wAID6PsTeJmPYGD/kteY/HOsZt+ytosldGxzHrLov6T2JnDp9S/BSq7xJYwKCp7kJYXupkBTPhxSrqiZxbgfS9mbsQlH/zcR/KvQpYquzXndiaRellNci+UdXJSge1ekyDylzMUtRuk9BGMongHglATkqolmxqdRFEhaVpGLIHAJwCAEqZUSrAoQlVyBEqEIAEIQgAQhCABCEhUMBCkogoWT3JGkJKJya5YNW1LIKVyXne0dubPb6MeHMjjawkGox4nlwqOloW6tliE3kPxYCHBwDi3EHCmElprTflwG6oXmT7BHFeM8ULQ1jSwBudB9HESM+cntTWGV5JlKnwmvs7fJGe7ghQNqBQdGn90LoWFrmfu+b/9SzA5gPf1ExyAd5C9OeRipUVIrTfQUqacMx2ryC8pnQ2qKRtMQlbhBrTE5wpWnMRXrXqlhsRjBc8h8ryS94BFczhaASSGtBoBXid5SWKWpvSehdQkCVIs1FCcEwJ7VtSd2QxUqEJgqCEIQAIQhAAhCEACEIQAJClSFQ9gGoQUVWDJG1QUpTaLNvUkVpXlTp8V5Wp2n0xZ1NwMJz6NV6o0ZryaSP8AH7WP9557SSm8L8RnV+E1TKEeChUYXEtGfsQn7C+hwr/j+nhdn+WiBrpk9o3b81649eP7UyEYXClQ9jtN2IGo7F65Kc0hjHZjNLYdVBKQBKUg72NBGEqRqiopWq9B62Bj0JEqdKAhCEACEIQAIQhAAhCEAIhKkUMBpKYnlNI6OxLTRZDXHxqka/mTvGiaD0Jf5rliRq8olBF42s8JXdGYBC9WjXlV4PHzlamnQyd+Bh6z8V0cN8S/JjV2NFDEC0HmCFYidkKcBwQnhYw22bqAjn482S9hc5eM7Yuq0mmdBp1+5ewR+a3na3fzBIY3wM0diYFBckb44ocEk3obChSBRBqkU0dyGSBKmhOTqKAhCFIAhCEACEIQAIQhAAkKVNKrIBCmlOKaUvNFkMJTMWfH2KWiifqlHF3LomiXkspBvO1PO6Vw6wA34L1phzXj88BbeFqrvtEp5qHC8dxXTwu6/JjV2No73D2BCIWjCKncEqeMTz/aetchUE069aU6l6tDan42MkjMZLaA1Dmue0Zta5vMCfKDSQNMjTynaaWh0Boe+lV7DaBiIBAyo4Hgc8x1EjrKRxm5tR2JHkjPx2JzXVVeR9MterNSRFI31sb20uTUT2hMCkC1pLUzY6iEBKmioJEqRSAJUiVAAhCEACEIQAJpTk0qs9gEqmOKemlK1LtFkNULyKqYKtKeGaVNIlhrs15dfkhF6Whrj6UZHChhbT2Ldtt7n1EbS1wJaS8Uax2h/Tp+bllqF5re90/JrfIwyPlMjY5cbziccQcHEmlMi09S6WDd5oyrKyNvZW1Y08w/slVWzSUY0V3D2IXRaFrmJ2khq5rR6T4wOlxa1exWrVeVWyIvtVmaM62iCteAkDvYCV6vaDmfBXOxj1GaJVnNTXo/spLM8no7FRlfmaZ04qxZzWhPj4hc5PUccfSdBpUrSo42p7U1S03FWPSpEqaRQEiVIpAEqRKgAQhCABCEIAE0pU0lUm7IBCmFOJUZdRJVWvwXQO51BJ07lMXeKqpOfHjRYKxrBEEVGNDQdNTxO89JNVi9vh+OWZ290Bb6kmX85WulcQderX3rMfhAH0lhedMNoYTSmf0ZHv7E3g5fqIMRH0FmOhAI4DuyQm2YDCKn2fFIu0cw5l3NMl6WZoHml8hPMxjgK9bgF6NaDqsTsY3FeEzvsQkV53vb/QVrrU8U3dfUuRi5eofw8bpFGU5ilPerFnk4inf3+NVSleCTkPHHJSQPNOPA/wDW5c/q1Oi4ek7cL1M1ypWd9RXToVkHwU3B6CM46lgFOUEbujtUgcmIVOTFoehCFsQCEIQAIQhAAhCEACY5OKjJWNWStYlCFNJSuKhe7JJVJWNEhZHAarnTyAdfNVPnnHHuVCa0dFewpdyuNU6Yk0wB5/HD+y5e2MJksQfQVhla/wDUPkO1/Sr1KRzyTqfaFbl+ksdqZqeRlH8Jw+zuV6ErVC9eH6ZxI31AIO4JFyrstv0TK64RxSr05wzubA22PHaq4hISweYcOFuI5OAw1q45V3Lt3nbAK5jfvXE2EbgsckmnKTPNfzWhrW99e1U7yjnnD3RODY2Ghc6ubsjha0a6jM5ZhcLEtynZHVw6UY9TJflvla05t3joXSitoOjs+6qz10XfFPVrLa5soBxMfGCOFW+Vmyu8ddF0Dsvbm0LHwTdDnRO7CCO9Y5DexusRbdGistr46caghX2WhYWWW2w/lLJNlvY3lx/8sRp0hM/xTgHltfHxxtfH/MAhKcd0Q3Tnrc9FjtCstlC89s218J9NvSOC6Nn2ti0x5dSsqtjOVBPZm2DktVmYtpYj9Y3uPcM1aZtHDSuId/uW8cQvLMXQl4O5VLVcht+wn0h2/FSNvaM+kFfPjyVyZ8HSqhc43pH9odyZ87M3Ob6w76FHcRDKlwdSqSq5vzoz7TfWB96a+9GDfn2qksSgVGR0iVG7pXMlvmNurgPG7Jc+faeIb/AS9Sp1F1SkaBxyVK0SmnxWbtO10VaY2t6SFQl2vs+nKNcToG5nqpvWLV9jaFNR3Z3ppaHUdRVGWcCtPcNe+vxXKN4zSGkNktLyd5ic1vrSYW96jvRlqiYHT8lZ2nRrnB8hO/CyMEHXWtBXVRky3sb50FodJ9ryzJFeffuNOK6twTcpyjPtMI7RTTrWIs91W2RmNvJuNfMza9zOZxOGvNWnOu7sleGCRxlcIw0Evx0bhDdcROlM+hTCLjJPwROXVFr6GcuiphZlWgp2GnuQq09qAfJyB5SIySFjmkgFjnuIoDnlWnUhd+NV9K0OK4ammuWYsuuLnfKeP1jt66bYxFYmue+oc0Pw0bh+kplU0pmfOJA6AlhuDDC2AWlpY2uGseebi45gjiVbdYJOTZGLXGGta1orDU0aABni5lypats6STSSML/hpkUjLR8px5k1s78RZroc+UA3tyqKgcDs7qvJ72VFHFrsJLT5JIzqOYihHTzKodnKPbIZ43ljmO/J0JGJuVa79OtdGKMOt0wD3RtMbahuGlQ6jcnNPE5qHd7slS6fB0Ir1c3JwKtC927/AGb0+O7hQAuL+dwbX+EAJXXeFK615KOVN7ogfNZ31D42O41YHV7QqZuK7n1HyaD92G+wBdE3W1RPugK3XU4ItT5ObJsbd7s+Sp+jJI32OUP+BLFWo5Uftn+81XaZdmEZOKG3cRv4+KqvU/MQ08SOJJsLYz6czeiY+/xmo27BWcVAntFD/uN/oXdF3/nHtT/kX53T2ouvMQv9xnhsHFutNpH67P6VI3YSImptNpP7QDn1DVoPkmXnHhr44JnyE7ncfHeo6o+0i/3HGbsNZxrLaD0y7uFQKoGwdirU8qf27/c5dkXcePjNN+bjud2lT1W+UNPccxux1gGRYT0yyHuxKRmzl3N+oiO/MYv5lfN2nj43qI3S7iP77kdcvESbQ8yGQ3fYWGrIIQeIjFe2itstsTR5DWjKuQp7FX+ZvzvHOpG3aAKV4dyq6lRfQtalyUbZtOGhxwy0bWpEUh3aA4ab9SQOdYK99mprT+MvleZpTRkIb5LWagY8VQ1o1NMyedbjaOy8nZ3uxVqYm9TpWA9xXLv65uXdDG4mFjGPcHOwyB5JjyDQcqUqa01FK50i873B9OyLFwWR0TWxPwvqDXqoHAjh5Q7eZQ26zxxW9jWMa1ro2OLQ0YRnI3JtKDzB2qO7bv5BxLLTDXSph3cKhwVqaxulmE3LwlzWtb+TdSjS4jLHxeVnbSyZolLqu0Yfax0Ztk3JsAaHYaN8kYmgNfkMvODkq679g6lznWoFznOe48mM3OJcd/EoTSrLkWyZcFaxXzPLJyTLMS/CXYcTWmgoHHM0yqNFZtc9qZTHZiypoCZGEV3Dz6Cu6u/JOvS63Y+VjJZIw1a7eDx+I0OaoWm/pnYhKwjQVjFYy0Ur5NSQSTnn2K9bDOGyuTSxHVu7HQuSac2ljZWckwHlHVeymFnlN0O92EdZ4K+22nlnyfawtz4Crj/OOxeeWqwtnIrLBEK+k9rSK/mNqfZ0rQXZNZLPGIxanPYN1DIA45ktwMyz3V370tOn6bR3NoVLyvJm0dfZpwyyz3+Pckdfxrvr2aeO5ZC0bUWcU5KGeYjjSNvbmdw3KuzaycEFlgjaDoXuc/2AcFWOGrPwTKvRRvRfjtD0GvMn/O0h3EjoPtWHO0tvIyhs7Cf9t9f4pKcdVA++7zOkwbXhC004ZkLVYKuzJ4mlwegG9JR6J7N/jwE116S1phdv9Hs8c686+VXk4+VapB0YWa7hRvjJRSxW5wP41OP2h9xFFbsau1yndU+D0j5wlI0O7dTfxorAtMw9Eu03ZeNF5XFd9t/1U5P/ALX07cWqjtdx2s5maQ8xe/8Aq8cFPYVPLI7qHB6v8rl+wRru6VJFb30zaezo3LyCKwW1uk87eiZ47j1K4y1Xg0gC0Wjf6VfaTUIeAn4Yd1Dg9WbeT6aOBrTTfvTDerh6J46HxkvMZLwvJutrk19JsZ5jU0ySx37eejZ8fGsLHcd5brmqvB1eSe4p8HpUt+EAE7+rn+KjN/c/Ejx1grz2XaW8mkV5N3GsLchurTDrlvTWbU3gTR0FlPPyJA048oFWWErclo16XB6D8/ngDX+wqE359NBu7N+ixI2ktmhscBpQikb29GfKprtpLUP8nZzSnmvkru4krHta5oq9Hg0t9WyaaJ0UUTpHvLDQFrWsDXMfUlxFT5NAAqtqvEWizNMUjRLETWJz2hxyo5tC4UdlXpbTflxm7V4c5bI9h+1HICOmjwM8hvzXFv8AdYrRJysZkilrV7XQuc13OQ2tHc+/pzV40pbTX9hKrF6xZfsN6zSuwxxTOdSpAoAOsmitW29JbO5jZo3Rlwq0ENqQDQmoJG+ipWbapsTQ1sbnYfNLHOhzOlcq003FR2CKS0ycpaHPe7NrMflUbUkCpGmZWlPDqT1Vis8Q47O52I7ymcMTYZCDoQDTuKVaiy2ZwY0AkAAUAOVO1CY/58fqZd3I7PItOrQd+gTDYIjWsUZ/UHwQhO3dhSwjbpg15CL9234Kf5os/wBxD+7b8EIVLsmw4XRBX8hF+7b8FZjsEQ0jjH6g+CEIuybIRt2w1ryUdTqcDfgpRYYvu2eqPgkQouybIeLBF91H6g+CU3fEfqo/UHwQhHUy1kKLBENI4/UHwWR/CA0RtjweRVslcPk6BtNOkpUITdyGkeP/AIPr1nklnEk0rwMFA6RzqflNKlfQN0WRjoIiWMJMbCSWg1q0VqhCLuwNK5Z+bIfuYvUb8E75BF91H6g+CEKLsmyHCxR1rybK/oj4J3yZn2G+qEIRdhZDPkMX3bPVHwS/I4/u2eqPghCLk2G/N8X3UfqN+CYbrgP1MX7tvwQhQArbshGkMQ6GN+Cf8hj+7Z6o+CEIAk5Fv2R2BCEKbgf/2Q=="/>
          <p:cNvSpPr>
            <a:spLocks noChangeAspect="1" noChangeArrowheads="1"/>
          </p:cNvSpPr>
          <p:nvPr/>
        </p:nvSpPr>
        <p:spPr bwMode="auto">
          <a:xfrm>
            <a:off x="1679575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11273" name="AutoShape 4" descr="data:image/jpeg;base64,/9j/4AAQSkZJRgABAQAAAQABAAD/2wCEAAkGBxQTEhQUExQVFBUXFhQUGBgYFxwVFxwUFxgWFxQXGBcYHSggHRolHhQWITEhJSkrLi4uFx8zODMsNygtLisBCgoKDg0OGxAQGzQlHyQ0LCwsLDQ1LSwsLCwsLCwsLCwsLCwsLCwsLCwsLCwsLCwsLCwsLCwsLCwsLCwsLCwsLP/AABEIAQIAwwMBIgACEQEDEQH/xAAcAAABBQEBAQAAAAAAAAAAAAAAAQIDBAYFBwj/xABKEAABAwEFAwcHBgwGAwEAAAABAAIDEQQFEiExBkFRE2FxgZGh8CIyQpKxwdEUFSNDUlMHJDNicoKDk6Ky0uEWRFRjwvE0c6Ml/8QAGgEAAgMBAQAAAAAAAAAAAAAAAAQBAgMFBv/EAC0RAAIBAgUDAgUFAQAAAAAAAAABAgMRBBMhMVESFEEiUjJCYWKBI5GxwfAV/9oADAMBAAIRAxEAPwDrXptTaGHCySRz/sgmtOfgOdcC2bT3ifr5G03NJr2+8rZXbs7yTXVls5c4nE84iTwGoyAyp1pXbKtcSTLC6oFG+WGjnydU9aWliJOWmwxHDpLXc49wX6LR5DrxtkMg9BxY6vEtdgz6Dmu867rQ78lerzXdIzPtY4HuXLdslERJG2JrpmMxCVmKjSa4C5xdk8Ec9adK1dz3SJYIpKkFzGP7QDn2qjq1L+gMuHzaHD+QXq05WqKQZ/WuaexzSFXtPzu30JX87JWOB6sQIWx+ZHDR3tT/AJtkGju+qssRXW8SroUntIwpvC8waGG2dIqfYSj5/trT5cVsA54pAO0NW/is0w9P2Kdscu8jxotFiqnsM3QivmPNH7Xytze60M4Yg4DvA71BHt0f9Q7rcfYvVAyTfTtSGzuOuE9Iqp7mfsIyl7jzSLbzIfTH1v6lJNtu7Tlmj9pXryXo4sh4M9VNmu5rtY4ndLAfaFbuZ+z/AH7lXS+p5k7bGX78nfq4JY9tZNOVPW46dQXoLtnoDkbPZz+yZ8EN2egH+Ws1P/Uz+nxVHdz9n+/cMle48/fto8fWud+i85fw14dqpnbWSpAlfXf5bhTmoXL0z5gh/wBNZv3TPgrUNgDfNZG0jSjQPYFbu5+IfwRkfceZRbU2pw8ltof+iXur6tVZjvK8XnyYLXpvxxivD6QtXozo5eIUDrLMdXdSyli6viBpHDx8yMWx96nSGUdMzB7Zapklkvd3piMc9op7C5bQXa86uQ66DXzslTuMQ/lL5FLzIxTrst7RWa8Qz9B0kzupoAqehUr7vaKBmH5ZbZpnDyRjfC1o+0Rv6Kr0B91sja57s8LXOJpnQCuXYsjemx1kkdyjy91qkFcPKYWjycz5uUbQKVHMNSozKl/WT0U18Opm7ktM0lTJbLUKakTEUGueLJW7Vedos8uA2p0zTTC9r3UqdGvBJwvyJpvGamj2KtMTgYJY6bw9+IdIowU71pPkszrO6CSCJ7HNwnDLTPUOaOT84GhHOqxrSjLXYvOjGUdFZlez33VoxSOrTPM/FC4cNw21rQ0tjJA1x6/wITvc0xbJqFL5xtAcGGCbFnlhJOWZ0GalF9WgAg2ef92ezRdS93PE0Tz+LymShAdyrRUElhNGgtd5p6V0rZHCxxllbysThmA53k0r5XJ4g1w0Byrv5lzUo2HnOS2OXcN9SF8jnsdGBE6uNuGpa5lBnwxO7Vo9h76xWdkToLRGY2gYnxEMIPm4HbxQhYo2yzTukihBZI8+Y2IsDYWk4iXAU0rvzOELXNvR4aGhpyFOYAaeOZRmZeyIcMw2PKJDIspZZ53VyOtfgFOZ5iaUooeKnYr231NHy3iiTllnAZtTQde5Ry22nnTwt6XgdWvMqPEVQyI8mn5fnCaLRzrJvv6BuRtdmG78q34qH/Edmrh+VwdTq+zsRm1mRlR5Npy6DP0LEv2osrf8y07vJY91D+q1R/4ssx0mkd0Qy8/Fqtm1QyY8m65fnCDOOIWBftfZB6c276l49oCBthY/vZhvzhf7mqc2qGVDk3pn5wlbOOIWCG1dky/GDnxifT+VSSbRWUj/AMpo6Wvp3jTL2qqq1k9icmHJuflA4hBtAWDF+2Ygfjtn/eBuXX4zVmK84nZRzwO44Zmnuqh163BORT9xsRawTRL8qbxCyrcdKUJ35Go6aqtLM4CpDhSmmYPEZKvd1FuXWFg9mdjaW8JBA7yWNaaNcS6rsLiG5ACm/WvUuBtJe7mxWctDicT20aC7ySATkN2Q7kW2RsjHMe80c0gngdK8xGRHQuVHERCz6T6Rjqua17WvDaHGKE1wnySCAdxQqsqjuyXSVNWEjvmc6Wefqifz/m9KfHtDJiLOSnLxSreSdUVFRlSu8dq1OycsTnPkYDRzGBznlznOeHP9J5JNAerLRRzYTeLnjRrIsX6WZ/lwrRxilcopzvYyLtsGAkEkEEggg1BGoOSFTsUWNgeAPLLn7vScT70JpYRNXuY91I1G09hMgdQVLg14I1BoC1w5wc+pY+8rbOAWOYC7XED5NdxodOgVXotijx2WzP38jGCfzmtAPXVpXCvaxeV2cNObxVIzfRNp7DcPXFNGGslkc12Pyy8ijiJnRtpUVaAxgdhyHpVyC7cFttQGGERwg744yXnnLpC6p58iurFdNc9cxzjvXasl1VA8nhpl1c4Q60nsWVGMVdszAu62Sefap+gPLO5lE+PYjlDVzpXH85xcejyiV6FYLtA9Gi6TYQFeMKj1bMZ1IJ2SMBZPwdxnzhl+dQ+5dizbB2Zo8wdQA9gWsaE5MQoprUXlWl4OCzZOzD6pp6a+zRWo7gs4+pj9RvwXUSUVsqK2RXMk/JQFywVryMfqhSNuuEfVs9UK6kV8uK8Edb5KvzfF9hvYmOuyM+gOyvuV1CHTTI6mc11yw/YAPvUL9noD9W3s+C7CSizlRi/BZVJLyZ+0bLQOGcbTu0C5Nt2GgcCOTb0Uy6hu6ltiE1zVhPD22LqtI8qm2GYw/Rl0dNMDi3ryNVDJdttjqYrZIeAeBJp+mCvU5rOHaiq5Vru0ZmnOaivTolpOpHcahUpy0asefPvi2s/KMgnbvq0xu4ecDz8FRve1We0NBkgns9ob5rmtbK078JIoS3eMsqrZ2+7wToOrPvqqM92jKlKaaVPflruVoVbeC0qaezM/cN6T0wR8q125x5NozpSrXseSOYAdIWpks74LFaHvcXSmJ7nPIFXPc2laDQVpQbhQJ93XeKjI9gHX/dWdrmYbFIB6boo+oyNJ7gVeHqexlU9KdzPXfDhijANBgb7Ahdeyx+Q3QZDh8Ei76grHKudXZmFpsUDw0AlpcSN+ZzNFHaIs869nsPen7ESE3dBxHKM9WR49inmHV15dnUuDil6zq4eWhWghBOa7FkhoMlUssfHPr9o3Lp2Zg0+CwpqzL1plmJSJjFIunT1QgxUJEoW6KipEqFawCUSoQosAJKJUIsAlElE5IQoaAEiVIoYDHBRyMqFMmkJacEy6djhW2z8Mh2dyqS2cc/eu3a41SnhqKCop43JFws2Owndale7wACToN4BdlvrT27s1S28Z+LQ0INbRG7pGCSnSMwurYDRx6Mu7PpCxe2lyRRW2zyxNwOmEpdStC5hYchurj3Zb03hop2MMQ7F7lhl0DfzISCIUGY0CF3DmnT/B6/FY5G/YnlHUaP8A+SvOOeZ9/bwXC/BlNR1sh4PZKOFHAtP8gWhtTCDv8dC4eKhaR0sPIdCKePhqr0Th48VVSytyOXuVxjaJVxZebuWYypVWYaf9KwCncPK6FpIclSJU2igIQhSAIQhAAhCEACEIQAJClSKGA1NcnkppWFRaFkQy6KhISCui9U5fAokpRN6bIbMzOtFn9u4/pLIeAtHfyR48y0cXFcDbk52TTzpRX9VvwTOGVmvx/JWu9BgiCEyN9AP7IXYsxC6OBsTbBFeeA6TMez9YeW3+Rw616Db4XVBqBvp3EhefXBdUU14hkzQ8BkjgCTTECCCaa0qeZb+W7omvD2MDXAFtWigI4EDI9Oveubi0mxug2rE9kYaCp9vxVvAooOCnCSsaSeohCdG7clokI4LSCs7lCVOTA5OBTsWigqRKkViBUJEqABCEIAEIQgASJUIAjKE4pKJeSJI3BVZW+P8AtW3KERpaSvsawdiFooFl/wAID6PsTeJmPYGD/kteY/HOsZt+ytosldGxzHrLov6T2JnDp9S/BSq7xJYwKCp7kJYXupkBTPhxSrqiZxbgfS9mbsQlH/zcR/KvQpYquzXndiaRellNci+UdXJSge1ekyDylzMUtRuk9BGMongHglATkqolmxqdRFEhaVpGLIHAJwCAEqZUSrAoQlVyBEqEIAEIQgAQhCABCEhUMBCkogoWT3JGkJKJya5YNW1LIKVyXne0dubPb6MeHMjjawkGox4nlwqOloW6tliE3kPxYCHBwDi3EHCmElprTflwG6oXmT7BHFeM8ULQ1jSwBudB9HESM+cntTWGV5JlKnwmvs7fJGe7ghQNqBQdGn90LoWFrmfu+b/9SzA5gPf1ExyAd5C9OeRipUVIrTfQUqacMx2ryC8pnQ2qKRtMQlbhBrTE5wpWnMRXrXqlhsRjBc8h8ryS94BFczhaASSGtBoBXid5SWKWpvSehdQkCVIs1FCcEwJ7VtSd2QxUqEJgqCEIQAIQhAAhCEACEIQAJClSFQ9gGoQUVWDJG1QUpTaLNvUkVpXlTp8V5Wp2n0xZ1NwMJz6NV6o0ZryaSP8AH7WP9557SSm8L8RnV+E1TKEeChUYXEtGfsQn7C+hwr/j+nhdn+WiBrpk9o3b81649eP7UyEYXClQ9jtN2IGo7F65Kc0hjHZjNLYdVBKQBKUg72NBGEqRqiopWq9B62Bj0JEqdKAhCEACEIQAIQhAAhCEAIhKkUMBpKYnlNI6OxLTRZDXHxqka/mTvGiaD0Jf5rliRq8olBF42s8JXdGYBC9WjXlV4PHzlamnQyd+Bh6z8V0cN8S/JjV2NFDEC0HmCFYidkKcBwQnhYw22bqAjn482S9hc5eM7Yuq0mmdBp1+5ewR+a3na3fzBIY3wM0diYFBckb44ocEk3obChSBRBqkU0dyGSBKmhOTqKAhCFIAhCEACEIQAIQhAAkKVNKrIBCmlOKaUvNFkMJTMWfH2KWiifqlHF3LomiXkspBvO1PO6Vw6wA34L1phzXj88BbeFqrvtEp5qHC8dxXTwu6/JjV2No73D2BCIWjCKncEqeMTz/aetchUE069aU6l6tDan42MkjMZLaA1Dmue0Zta5vMCfKDSQNMjTynaaWh0Boe+lV7DaBiIBAyo4Hgc8x1EjrKRxm5tR2JHkjPx2JzXVVeR9MterNSRFI31sb20uTUT2hMCkC1pLUzY6iEBKmioJEqRSAJUiVAAhCEACEIQAJpTk0qs9gEqmOKemlK1LtFkNULyKqYKtKeGaVNIlhrs15dfkhF6Whrj6UZHChhbT2Ldtt7n1EbS1wJaS8Uax2h/Tp+bllqF5re90/JrfIwyPlMjY5cbziccQcHEmlMi09S6WDd5oyrKyNvZW1Y08w/slVWzSUY0V3D2IXRaFrmJ2khq5rR6T4wOlxa1exWrVeVWyIvtVmaM62iCteAkDvYCV6vaDmfBXOxj1GaJVnNTXo/spLM8no7FRlfmaZ04qxZzWhPj4hc5PUccfSdBpUrSo42p7U1S03FWPSpEqaRQEiVIpAEqRKgAQhCABCEIAE0pU0lUm7IBCmFOJUZdRJVWvwXQO51BJ07lMXeKqpOfHjRYKxrBEEVGNDQdNTxO89JNVi9vh+OWZ290Bb6kmX85WulcQderX3rMfhAH0lhedMNoYTSmf0ZHv7E3g5fqIMRH0FmOhAI4DuyQm2YDCKn2fFIu0cw5l3NMl6WZoHml8hPMxjgK9bgF6NaDqsTsY3FeEzvsQkV53vb/QVrrU8U3dfUuRi5eofw8bpFGU5ilPerFnk4inf3+NVSleCTkPHHJSQPNOPA/wDW5c/q1Oi4ek7cL1M1ypWd9RXToVkHwU3B6CM46lgFOUEbujtUgcmIVOTFoehCFsQCEIQAIQhAAhCEACY5OKjJWNWStYlCFNJSuKhe7JJVJWNEhZHAarnTyAdfNVPnnHHuVCa0dFewpdyuNU6Yk0wB5/HD+y5e2MJksQfQVhla/wDUPkO1/Sr1KRzyTqfaFbl+ksdqZqeRlH8Jw+zuV6ErVC9eH6ZxI31AIO4JFyrstv0TK64RxSr05wzubA22PHaq4hISweYcOFuI5OAw1q45V3Lt3nbAK5jfvXE2EbgsckmnKTPNfzWhrW99e1U7yjnnD3RODY2Ghc6ubsjha0a6jM5ZhcLEtynZHVw6UY9TJflvla05t3joXSitoOjs+6qz10XfFPVrLa5soBxMfGCOFW+Vmyu8ddF0Dsvbm0LHwTdDnRO7CCO9Y5DexusRbdGistr46caghX2WhYWWW2w/lLJNlvY3lx/8sRp0hM/xTgHltfHxxtfH/MAhKcd0Q3Tnrc9FjtCstlC89s218J9NvSOC6Nn2ti0x5dSsqtjOVBPZm2DktVmYtpYj9Y3uPcM1aZtHDSuId/uW8cQvLMXQl4O5VLVcht+wn0h2/FSNvaM+kFfPjyVyZ8HSqhc43pH9odyZ87M3Ob6w76FHcRDKlwdSqSq5vzoz7TfWB96a+9GDfn2qksSgVGR0iVG7pXMlvmNurgPG7Jc+faeIb/AS9Sp1F1SkaBxyVK0SmnxWbtO10VaY2t6SFQl2vs+nKNcToG5nqpvWLV9jaFNR3Z3ppaHUdRVGWcCtPcNe+vxXKN4zSGkNktLyd5ic1vrSYW96jvRlqiYHT8lZ2nRrnB8hO/CyMEHXWtBXVRky3sb50FodJ9ryzJFeffuNOK6twTcpyjPtMI7RTTrWIs91W2RmNvJuNfMza9zOZxOGvNWnOu7sleGCRxlcIw0Evx0bhDdcROlM+hTCLjJPwROXVFr6GcuiphZlWgp2GnuQq09qAfJyB5SIySFjmkgFjnuIoDnlWnUhd+NV9K0OK4ammuWYsuuLnfKeP1jt66bYxFYmue+oc0Pw0bh+kplU0pmfOJA6AlhuDDC2AWlpY2uGseebi45gjiVbdYJOTZGLXGGta1orDU0aABni5lypats6STSSML/hpkUjLR8px5k1s78RZroc+UA3tyqKgcDs7qvJ72VFHFrsJLT5JIzqOYihHTzKodnKPbIZ43ljmO/J0JGJuVa79OtdGKMOt0wD3RtMbahuGlQ6jcnNPE5qHd7slS6fB0Ir1c3JwKtC927/AGb0+O7hQAuL+dwbX+EAJXXeFK615KOVN7ogfNZ31D42O41YHV7QqZuK7n1HyaD92G+wBdE3W1RPugK3XU4ItT5ObJsbd7s+Sp+jJI32OUP+BLFWo5Uftn+81XaZdmEZOKG3cRv4+KqvU/MQ08SOJJsLYz6czeiY+/xmo27BWcVAntFD/uN/oXdF3/nHtT/kX53T2ouvMQv9xnhsHFutNpH67P6VI3YSImptNpP7QDn1DVoPkmXnHhr44JnyE7ncfHeo6o+0i/3HGbsNZxrLaD0y7uFQKoGwdirU8qf27/c5dkXcePjNN+bjud2lT1W+UNPccxux1gGRYT0yyHuxKRmzl3N+oiO/MYv5lfN2nj43qI3S7iP77kdcvESbQ8yGQ3fYWGrIIQeIjFe2itstsTR5DWjKuQp7FX+ZvzvHOpG3aAKV4dyq6lRfQtalyUbZtOGhxwy0bWpEUh3aA4ab9SQOdYK99mprT+MvleZpTRkIb5LWagY8VQ1o1NMyedbjaOy8nZ3uxVqYm9TpWA9xXLv65uXdDG4mFjGPcHOwyB5JjyDQcqUqa01FK50i873B9OyLFwWR0TWxPwvqDXqoHAjh5Q7eZQ26zxxW9jWMa1ro2OLQ0YRnI3JtKDzB2qO7bv5BxLLTDXSph3cKhwVqaxulmE3LwlzWtb+TdSjS4jLHxeVnbSyZolLqu0Yfax0Ztk3JsAaHYaN8kYmgNfkMvODkq679g6lznWoFznOe48mM3OJcd/EoTSrLkWyZcFaxXzPLJyTLMS/CXYcTWmgoHHM0yqNFZtc9qZTHZiypoCZGEV3Dz6Cu6u/JOvS63Y+VjJZIw1a7eDx+I0OaoWm/pnYhKwjQVjFYy0Ur5NSQSTnn2K9bDOGyuTSxHVu7HQuSac2ljZWckwHlHVeymFnlN0O92EdZ4K+22nlnyfawtz4Crj/OOxeeWqwtnIrLBEK+k9rSK/mNqfZ0rQXZNZLPGIxanPYN1DIA45ktwMyz3V370tOn6bR3NoVLyvJm0dfZpwyyz3+Pckdfxrvr2aeO5ZC0bUWcU5KGeYjjSNvbmdw3KuzaycEFlgjaDoXuc/2AcFWOGrPwTKvRRvRfjtD0GvMn/O0h3EjoPtWHO0tvIyhs7Cf9t9f4pKcdVA++7zOkwbXhC004ZkLVYKuzJ4mlwegG9JR6J7N/jwE116S1phdv9Hs8c686+VXk4+VapB0YWa7hRvjJRSxW5wP41OP2h9xFFbsau1yndU+D0j5wlI0O7dTfxorAtMw9Eu03ZeNF5XFd9t/1U5P/ALX07cWqjtdx2s5maQ8xe/8Aq8cFPYVPLI7qHB6v8rl+wRru6VJFb30zaezo3LyCKwW1uk87eiZ47j1K4y1Xg0gC0Wjf6VfaTUIeAn4Yd1Dg9WbeT6aOBrTTfvTDerh6J46HxkvMZLwvJutrk19JsZ5jU0ySx37eejZ8fGsLHcd5brmqvB1eSe4p8HpUt+EAE7+rn+KjN/c/Ejx1grz2XaW8mkV5N3GsLchurTDrlvTWbU3gTR0FlPPyJA048oFWWErclo16XB6D8/ngDX+wqE359NBu7N+ixI2ktmhscBpQikb29GfKprtpLUP8nZzSnmvkru4krHta5oq9Hg0t9WyaaJ0UUTpHvLDQFrWsDXMfUlxFT5NAAqtqvEWizNMUjRLETWJz2hxyo5tC4UdlXpbTflxm7V4c5bI9h+1HICOmjwM8hvzXFv8AdYrRJysZkilrV7XQuc13OQ2tHc+/pzV40pbTX9hKrF6xZfsN6zSuwxxTOdSpAoAOsmitW29JbO5jZo3Rlwq0ENqQDQmoJG+ipWbapsTQ1sbnYfNLHOhzOlcq003FR2CKS0ycpaHPe7NrMflUbUkCpGmZWlPDqT1Vis8Q47O52I7ymcMTYZCDoQDTuKVaiy2ZwY0AkAAUAOVO1CY/58fqZd3I7PItOrQd+gTDYIjWsUZ/UHwQhO3dhSwjbpg15CL9234Kf5os/wBxD+7b8EIVLsmw4XRBX8hF+7b8FZjsEQ0jjH6g+CEIuybIRt2w1ryUdTqcDfgpRYYvu2eqPgkQouybIeLBF91H6g+CU3fEfqo/UHwQhHUy1kKLBENI4/UHwWR/CA0RtjweRVslcPk6BtNOkpUITdyGkeP/AIPr1nklnEk0rwMFA6RzqflNKlfQN0WRjoIiWMJMbCSWg1q0VqhCLuwNK5Z+bIfuYvUb8E75BF91H6g+CEKLsmyHCxR1rybK/oj4J3yZn2G+qEIRdhZDPkMX3bPVHwS/I4/u2eqPghCLk2G/N8X3UfqN+CYbrgP1MX7tvwQhQArbshGkMQ6GN+Cf8hj+7Z6o+CEIAk5Fv2R2BCEKbgf/2Q=="/>
          <p:cNvSpPr>
            <a:spLocks noChangeAspect="1" noChangeArrowheads="1"/>
          </p:cNvSpPr>
          <p:nvPr/>
        </p:nvSpPr>
        <p:spPr bwMode="auto">
          <a:xfrm>
            <a:off x="1679575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11274" name="TextBox 12"/>
          <p:cNvSpPr txBox="1">
            <a:spLocks noChangeArrowheads="1"/>
          </p:cNvSpPr>
          <p:nvPr/>
        </p:nvSpPr>
        <p:spPr bwMode="auto">
          <a:xfrm>
            <a:off x="2209800" y="304800"/>
            <a:ext cx="8458200" cy="1477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zh-TW" sz="3600" b="1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Ø"/>
            </a:pPr>
            <a:endParaRPr lang="en-US" altLang="zh-TW" sz="3600" b="1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Ø"/>
            </a:pPr>
            <a:endParaRPr lang="en-US" altLang="en-US">
              <a:solidFill>
                <a:schemeClr val="bg1"/>
              </a:solidFill>
              <a:latin typeface="Arial" panose="020B0604020202020204" pitchFamily="34" charset="0"/>
              <a:ea typeface="PMingLiU" pitchFamily="18" charset="-120"/>
            </a:endParaRPr>
          </a:p>
        </p:txBody>
      </p:sp>
      <p:sp>
        <p:nvSpPr>
          <p:cNvPr id="11275" name="Rectangle 11"/>
          <p:cNvSpPr>
            <a:spLocks noChangeArrowheads="1"/>
          </p:cNvSpPr>
          <p:nvPr/>
        </p:nvSpPr>
        <p:spPr bwMode="auto">
          <a:xfrm>
            <a:off x="2057400" y="152400"/>
            <a:ext cx="8077200" cy="1754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Ø"/>
            </a:pPr>
            <a:endParaRPr lang="en-US" altLang="zh-TW" sz="3600" b="1">
              <a:solidFill>
                <a:schemeClr val="bg1"/>
              </a:solidFill>
              <a:latin typeface="PMingLiU" pitchFamily="18" charset="-120"/>
            </a:endParaRP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Ø"/>
            </a:pPr>
            <a:endParaRPr lang="en-US" altLang="zh-TW" sz="3600" b="1">
              <a:solidFill>
                <a:schemeClr val="bg1"/>
              </a:solidFill>
              <a:latin typeface="PMingLiU" pitchFamily="18" charset="-120"/>
            </a:endParaRP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Ø"/>
            </a:pPr>
            <a:endParaRPr lang="en-US" altLang="zh-TW" sz="3600" b="1">
              <a:solidFill>
                <a:schemeClr val="bg1"/>
              </a:solidFill>
              <a:latin typeface="PMingLiU" pitchFamily="18" charset="-120"/>
            </a:endParaRPr>
          </a:p>
        </p:txBody>
      </p:sp>
      <p:sp>
        <p:nvSpPr>
          <p:cNvPr id="15372" name="TextBox 3"/>
          <p:cNvSpPr txBox="1">
            <a:spLocks noChangeArrowheads="1"/>
          </p:cNvSpPr>
          <p:nvPr/>
        </p:nvSpPr>
        <p:spPr bwMode="auto">
          <a:xfrm>
            <a:off x="152400" y="149225"/>
            <a:ext cx="11887200" cy="5510213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zh-TW" sz="3600" b="1"/>
              <a:t>      </a:t>
            </a:r>
            <a:r>
              <a:rPr lang="en-US" altLang="zh-TW" sz="3600" b="1">
                <a:solidFill>
                  <a:schemeClr val="bg1"/>
                </a:solidFill>
              </a:rPr>
              <a:t>                                   </a:t>
            </a:r>
            <a:r>
              <a:rPr lang="zh-TW" altLang="en-US" sz="3600" b="1">
                <a:solidFill>
                  <a:schemeClr val="bg1"/>
                </a:solidFill>
              </a:rPr>
              <a:t>詩篇　</a:t>
            </a:r>
            <a:endParaRPr lang="en-US" altLang="zh-TW" sz="4000" b="1">
              <a:solidFill>
                <a:schemeClr val="bg1"/>
              </a:solidFill>
            </a:endParaRPr>
          </a:p>
          <a:p>
            <a:pPr eaLnBrk="1" hangingPunct="1"/>
            <a:endParaRPr lang="en-US" altLang="zh-TW" sz="1000" b="1">
              <a:solidFill>
                <a:srgbClr val="FFFF00"/>
              </a:solidFill>
              <a:latin typeface="Calibri" panose="020F0502020204030204" pitchFamily="34" charset="0"/>
              <a:ea typeface="KaiTi" panose="02010609060101010101" pitchFamily="49" charset="-122"/>
            </a:endParaRPr>
          </a:p>
          <a:p>
            <a:pPr eaLnBrk="1" hangingPunct="1"/>
            <a:r>
              <a:rPr lang="en-US" altLang="zh-TW" sz="3400" b="1">
                <a:solidFill>
                  <a:srgbClr val="FFFF00"/>
                </a:solidFill>
                <a:latin typeface="Calibri" panose="020F0502020204030204" pitchFamily="34" charset="0"/>
                <a:ea typeface="KaiTi" panose="02010609060101010101" pitchFamily="49" charset="-122"/>
              </a:rPr>
              <a:t>42:5 </a:t>
            </a:r>
            <a:r>
              <a:rPr lang="zh-TW" altLang="en-US" sz="3400" b="1">
                <a:solidFill>
                  <a:srgbClr val="FFFF00"/>
                </a:solidFill>
                <a:latin typeface="Calibri" panose="020F0502020204030204" pitchFamily="34" charset="0"/>
                <a:ea typeface="KaiTi" panose="02010609060101010101" pitchFamily="49" charset="-122"/>
              </a:rPr>
              <a:t>我的心哪，你為何憂悶？為何在我裡面煩躁？應當仰望　神，因他笑臉幫助我；我還要稱讚他。</a:t>
            </a:r>
            <a:endParaRPr lang="en-US" altLang="zh-TW" sz="3400" b="1">
              <a:solidFill>
                <a:srgbClr val="FFFF00"/>
              </a:solidFill>
              <a:latin typeface="Calibri" panose="020F0502020204030204" pitchFamily="34" charset="0"/>
              <a:ea typeface="KaiTi" panose="02010609060101010101" pitchFamily="49" charset="-122"/>
            </a:endParaRPr>
          </a:p>
          <a:p>
            <a:r>
              <a:rPr lang="en-US" altLang="zh-CN" sz="3400" b="1">
                <a:solidFill>
                  <a:schemeClr val="bg1"/>
                </a:solidFill>
                <a:latin typeface="Calibri" panose="020F0502020204030204" pitchFamily="34" charset="0"/>
              </a:rPr>
              <a:t>Why are you in despair, O my soul? And </a:t>
            </a:r>
            <a:r>
              <a:rPr lang="en-US" altLang="zh-CN" sz="3400" b="1" i="1">
                <a:solidFill>
                  <a:schemeClr val="bg1"/>
                </a:solidFill>
                <a:latin typeface="Calibri" panose="020F0502020204030204" pitchFamily="34" charset="0"/>
              </a:rPr>
              <a:t>why </a:t>
            </a:r>
            <a:r>
              <a:rPr lang="en-US" altLang="zh-CN" sz="3400" b="1">
                <a:solidFill>
                  <a:schemeClr val="bg1"/>
                </a:solidFill>
                <a:latin typeface="Calibri" panose="020F0502020204030204" pitchFamily="34" charset="0"/>
              </a:rPr>
              <a:t>have you become disturbed within me? Hope in God, for I shall again praise Him </a:t>
            </a:r>
            <a:r>
              <a:rPr lang="en-US" altLang="zh-CN" sz="3400" b="1" i="1">
                <a:solidFill>
                  <a:schemeClr val="bg1"/>
                </a:solidFill>
                <a:latin typeface="Calibri" panose="020F0502020204030204" pitchFamily="34" charset="0"/>
              </a:rPr>
              <a:t>For </a:t>
            </a:r>
            <a:r>
              <a:rPr lang="en-US" altLang="zh-CN" sz="3400" b="1">
                <a:solidFill>
                  <a:schemeClr val="bg1"/>
                </a:solidFill>
                <a:latin typeface="Calibri" panose="020F0502020204030204" pitchFamily="34" charset="0"/>
              </a:rPr>
              <a:t>the help of His presence.                                    (Ps. 42:5 NAS)</a:t>
            </a:r>
            <a:endParaRPr lang="en-US" altLang="zh-TW" sz="3400" b="1">
              <a:solidFill>
                <a:schemeClr val="bg1"/>
              </a:solidFill>
              <a:latin typeface="Calibri" panose="020F0502020204030204" pitchFamily="34" charset="0"/>
              <a:ea typeface="KaiTi" panose="02010609060101010101" pitchFamily="49" charset="-122"/>
            </a:endParaRPr>
          </a:p>
          <a:p>
            <a:pPr eaLnBrk="1" hangingPunct="1"/>
            <a:endParaRPr lang="zh-TW" altLang="en-US" sz="3400" b="1">
              <a:solidFill>
                <a:srgbClr val="FFFF00"/>
              </a:solidFill>
              <a:latin typeface="Calibri" panose="020F0502020204030204" pitchFamily="34" charset="0"/>
              <a:ea typeface="KaiTi" panose="02010609060101010101" pitchFamily="49" charset="-122"/>
            </a:endParaRPr>
          </a:p>
          <a:p>
            <a:pPr eaLnBrk="1" hangingPunct="1"/>
            <a:r>
              <a:rPr lang="en-US" altLang="zh-TW" sz="3400" b="1">
                <a:solidFill>
                  <a:srgbClr val="FFFF00"/>
                </a:solidFill>
                <a:latin typeface="Calibri" panose="020F0502020204030204" pitchFamily="34" charset="0"/>
                <a:ea typeface="KaiTi" panose="02010609060101010101" pitchFamily="49" charset="-122"/>
              </a:rPr>
              <a:t>86:4 </a:t>
            </a:r>
            <a:r>
              <a:rPr lang="zh-TW" altLang="en-US" sz="3400" b="1">
                <a:solidFill>
                  <a:srgbClr val="FFFF00"/>
                </a:solidFill>
                <a:latin typeface="Calibri" panose="020F0502020204030204" pitchFamily="34" charset="0"/>
                <a:ea typeface="KaiTi" panose="02010609060101010101" pitchFamily="49" charset="-122"/>
              </a:rPr>
              <a:t>主啊，求你使僕人心裡歡喜，因為我的心仰望你。</a:t>
            </a:r>
          </a:p>
          <a:p>
            <a:pPr eaLnBrk="1" hangingPunct="1"/>
            <a:r>
              <a:rPr lang="en-US" altLang="zh-TW" sz="3400" b="1">
                <a:solidFill>
                  <a:schemeClr val="bg1"/>
                </a:solidFill>
                <a:latin typeface="Calibri" panose="020F0502020204030204" pitchFamily="34" charset="0"/>
                <a:ea typeface="KaiTi" panose="02010609060101010101" pitchFamily="49" charset="-122"/>
              </a:rPr>
              <a:t>Make glad the soul of Thy servant, For to Thee, O Lord, I lift up my soul.                                                                          (Ps. 86:4 NAS)</a:t>
            </a:r>
            <a:endParaRPr lang="en-US" altLang="zh-TW" sz="3200" b="1">
              <a:solidFill>
                <a:schemeClr val="bg1"/>
              </a:solidFill>
              <a:latin typeface="Calibri" panose="020F0502020204030204" pitchFamily="34" charset="0"/>
              <a:ea typeface="KaiTi" panose="02010609060101010101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 hidden="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smtClean="0">
                <a:solidFill>
                  <a:schemeClr val="bg1"/>
                </a:solidFill>
              </a:rPr>
              <a:t>下</a:t>
            </a:r>
            <a:endParaRPr lang="en-US" altLang="en-US" smtClean="0">
              <a:solidFill>
                <a:schemeClr val="bg1"/>
              </a:solidFill>
            </a:endParaRPr>
          </a:p>
        </p:txBody>
      </p:sp>
      <p:sp>
        <p:nvSpPr>
          <p:cNvPr id="13315" name="Rectangle 3"/>
          <p:cNvSpPr>
            <a:spLocks noChangeArrowheads="1"/>
          </p:cNvSpPr>
          <p:nvPr/>
        </p:nvSpPr>
        <p:spPr bwMode="auto">
          <a:xfrm>
            <a:off x="2133600" y="228600"/>
            <a:ext cx="75438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 typeface="Arial" panose="020B0604020202020204" pitchFamily="34" charset="0"/>
              <a:buNone/>
            </a:pPr>
            <a:endParaRPr lang="en-US" altLang="zh-TW" sz="4400" b="1">
              <a:solidFill>
                <a:srgbClr val="92D050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2667000" y="762000"/>
            <a:ext cx="9144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zh-TW" altLang="en-US" sz="4000" b="1">
                <a:solidFill>
                  <a:srgbClr val="FF0000"/>
                </a:solidFill>
              </a:rPr>
              <a:t> </a:t>
            </a:r>
            <a:r>
              <a:rPr lang="en-US" altLang="zh-TW" sz="4000" b="1">
                <a:solidFill>
                  <a:srgbClr val="FF0000"/>
                </a:solidFill>
              </a:rPr>
              <a:t> </a:t>
            </a:r>
            <a:endParaRPr lang="en-US" altLang="zh-TW" sz="4400" b="1">
              <a:solidFill>
                <a:srgbClr val="92D050"/>
              </a:solidFill>
            </a:endParaRPr>
          </a:p>
        </p:txBody>
      </p:sp>
      <p:sp>
        <p:nvSpPr>
          <p:cNvPr id="13317" name="Rectangle 6"/>
          <p:cNvSpPr>
            <a:spLocks noChangeArrowheads="1"/>
          </p:cNvSpPr>
          <p:nvPr/>
        </p:nvSpPr>
        <p:spPr bwMode="auto">
          <a:xfrm>
            <a:off x="1752600" y="304800"/>
            <a:ext cx="8610600" cy="6172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98525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99060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898525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990600" algn="l"/>
              </a:tabLst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898525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99060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898525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990600" algn="l"/>
              </a:tabLst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898525">
              <a:spcBef>
                <a:spcPct val="20000"/>
              </a:spcBef>
              <a:buFont typeface="Arial" panose="020B0604020202020204" pitchFamily="34" charset="0"/>
              <a:buChar char="»"/>
              <a:tabLst>
                <a:tab pos="990600" algn="l"/>
              </a:tabLst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8985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990600" algn="l"/>
              </a:tabLst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8985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990600" algn="l"/>
              </a:tabLst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8985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990600" algn="l"/>
              </a:tabLst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8985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990600" algn="l"/>
              </a:tabLst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9BBB59"/>
              </a:buClr>
              <a:buFont typeface="Arial" panose="020B0604020202020204" pitchFamily="34" charset="0"/>
              <a:buNone/>
            </a:pPr>
            <a:endParaRPr lang="en-US" altLang="zh-TW" sz="3600" b="1">
              <a:solidFill>
                <a:srgbClr val="000000"/>
              </a:solidFill>
              <a:latin typeface="PMingLiU" pitchFamily="18" charset="-120"/>
            </a:endParaRPr>
          </a:p>
        </p:txBody>
      </p:sp>
      <p:sp>
        <p:nvSpPr>
          <p:cNvPr id="13318" name="Rectangle 15"/>
          <p:cNvSpPr>
            <a:spLocks noChangeArrowheads="1"/>
          </p:cNvSpPr>
          <p:nvPr/>
        </p:nvSpPr>
        <p:spPr bwMode="auto">
          <a:xfrm>
            <a:off x="1524000" y="2590800"/>
            <a:ext cx="5943600" cy="184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898525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99060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898525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990600" algn="l"/>
              </a:tabLst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898525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99060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898525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990600" algn="l"/>
              </a:tabLst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898525">
              <a:spcBef>
                <a:spcPct val="20000"/>
              </a:spcBef>
              <a:buFont typeface="Arial" panose="020B0604020202020204" pitchFamily="34" charset="0"/>
              <a:buChar char="»"/>
              <a:tabLst>
                <a:tab pos="990600" algn="l"/>
              </a:tabLst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8985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990600" algn="l"/>
              </a:tabLst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8985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990600" algn="l"/>
              </a:tabLst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8985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990600" algn="l"/>
              </a:tabLst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8985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990600" algn="l"/>
              </a:tabLst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Ø"/>
            </a:pPr>
            <a:endParaRPr lang="en-US" altLang="zh-TW" sz="3800" b="1">
              <a:solidFill>
                <a:srgbClr val="FFFFFF"/>
              </a:solidFill>
              <a:latin typeface="PMingLiU" pitchFamily="18" charset="-120"/>
            </a:endParaRP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Ø"/>
            </a:pPr>
            <a:endParaRPr lang="en-US" altLang="zh-TW" sz="3800" b="1">
              <a:solidFill>
                <a:srgbClr val="FFFFFF"/>
              </a:solidFill>
              <a:latin typeface="PMingLiU" pitchFamily="18" charset="-120"/>
            </a:endParaRP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Ø"/>
            </a:pPr>
            <a:endParaRPr lang="en-US" altLang="zh-TW" sz="3800" b="1">
              <a:solidFill>
                <a:srgbClr val="FFFFFF"/>
              </a:solidFill>
              <a:latin typeface="PMingLiU" pitchFamily="18" charset="-120"/>
            </a:endParaRPr>
          </a:p>
        </p:txBody>
      </p:sp>
      <p:sp>
        <p:nvSpPr>
          <p:cNvPr id="13319" name="AutoShape 2" descr="data:image/jpeg;base64,/9j/4AAQSkZJRgABAQAAAQABAAD/2wCEAAkGBxQTEhQUExQVFBUXFhQUGBgYFxwVFxwUFxgWFxQXGBcYHSggHRolHhQWITEhJSkrLi4uFx8zODMsNygtLisBCgoKDg0OGxAQGzQlHyQ0LCwsLDQ1LSwsLCwsLCwsLCwsLCwsLCwsLCwsLCwsLCwsLCwsLCwsLCwsLCwsLCwsLP/AABEIAQIAwwMBIgACEQEDEQH/xAAcAAABBQEBAQAAAAAAAAAAAAAAAQIDBAYFBwj/xABKEAABAwEFAwcHBgwGAwEAAAABAAIDEQQFEiExBkFRE2FxgZGh8CIyQpKxwdEUFSNDUlMHJDNicoKDk6Ky0uEWRFRjwvE0c6Ml/8QAGgEAAgMBAQAAAAAAAAAAAAAAAAQBAgMFBv/EAC0RAAIBAgUDAgUFAQAAAAAAAAABAgMRBBMhMVESFEEiUjJCYWKBI5GxwfAV/9oADAMBAAIRAxEAPwDrXptTaGHCySRz/sgmtOfgOdcC2bT3ifr5G03NJr2+8rZXbs7yTXVls5c4nE84iTwGoyAyp1pXbKtcSTLC6oFG+WGjnydU9aWliJOWmwxHDpLXc49wX6LR5DrxtkMg9BxY6vEtdgz6Dmu867rQ78lerzXdIzPtY4HuXLdslERJG2JrpmMxCVmKjSa4C5xdk8Ec9adK1dz3SJYIpKkFzGP7QDn2qjq1L+gMuHzaHD+QXq05WqKQZ/WuaexzSFXtPzu30JX87JWOB6sQIWx+ZHDR3tT/AJtkGju+qssRXW8SroUntIwpvC8waGG2dIqfYSj5/trT5cVsA54pAO0NW/is0w9P2Kdscu8jxotFiqnsM3QivmPNH7Xytze60M4Yg4DvA71BHt0f9Q7rcfYvVAyTfTtSGzuOuE9Iqp7mfsIyl7jzSLbzIfTH1v6lJNtu7Tlmj9pXryXo4sh4M9VNmu5rtY4ndLAfaFbuZ+z/AH7lXS+p5k7bGX78nfq4JY9tZNOVPW46dQXoLtnoDkbPZz+yZ8EN2egH+Ws1P/Uz+nxVHdz9n+/cMle48/fto8fWud+i85fw14dqpnbWSpAlfXf5bhTmoXL0z5gh/wBNZv3TPgrUNgDfNZG0jSjQPYFbu5+IfwRkfceZRbU2pw8ltof+iXur6tVZjvK8XnyYLXpvxxivD6QtXozo5eIUDrLMdXdSyli6viBpHDx8yMWx96nSGUdMzB7Zapklkvd3piMc9op7C5bQXa86uQ66DXzslTuMQ/lL5FLzIxTrst7RWa8Qz9B0kzupoAqehUr7vaKBmH5ZbZpnDyRjfC1o+0Rv6Kr0B91sja57s8LXOJpnQCuXYsjemx1kkdyjy91qkFcPKYWjycz5uUbQKVHMNSozKl/WT0U18Opm7ktM0lTJbLUKakTEUGueLJW7Vedos8uA2p0zTTC9r3UqdGvBJwvyJpvGamj2KtMTgYJY6bw9+IdIowU71pPkszrO6CSCJ7HNwnDLTPUOaOT84GhHOqxrSjLXYvOjGUdFZlez33VoxSOrTPM/FC4cNw21rQ0tjJA1x6/wITvc0xbJqFL5xtAcGGCbFnlhJOWZ0GalF9WgAg2ef92ezRdS93PE0Tz+LymShAdyrRUElhNGgtd5p6V0rZHCxxllbysThmA53k0r5XJ4g1w0Byrv5lzUo2HnOS2OXcN9SF8jnsdGBE6uNuGpa5lBnwxO7Vo9h76xWdkToLRGY2gYnxEMIPm4HbxQhYo2yzTukihBZI8+Y2IsDYWk4iXAU0rvzOELXNvR4aGhpyFOYAaeOZRmZeyIcMw2PKJDIspZZ53VyOtfgFOZ5iaUooeKnYr231NHy3iiTllnAZtTQde5Ry22nnTwt6XgdWvMqPEVQyI8mn5fnCaLRzrJvv6BuRtdmG78q34qH/Edmrh+VwdTq+zsRm1mRlR5Npy6DP0LEv2osrf8y07vJY91D+q1R/4ssx0mkd0Qy8/Fqtm1QyY8m65fnCDOOIWBftfZB6c276l49oCBthY/vZhvzhf7mqc2qGVDk3pn5wlbOOIWCG1dky/GDnxifT+VSSbRWUj/AMpo6Wvp3jTL2qqq1k9icmHJuflA4hBtAWDF+2Ygfjtn/eBuXX4zVmK84nZRzwO44Zmnuqh163BORT9xsRawTRL8qbxCyrcdKUJ35Go6aqtLM4CpDhSmmYPEZKvd1FuXWFg9mdjaW8JBA7yWNaaNcS6rsLiG5ACm/WvUuBtJe7mxWctDicT20aC7ySATkN2Q7kW2RsjHMe80c0gngdK8xGRHQuVHERCz6T6Rjqua17WvDaHGKE1wnySCAdxQqsqjuyXSVNWEjvmc6Wefqifz/m9KfHtDJiLOSnLxSreSdUVFRlSu8dq1OycsTnPkYDRzGBznlznOeHP9J5JNAerLRRzYTeLnjRrIsX6WZ/lwrRxilcopzvYyLtsGAkEkEEggg1BGoOSFTsUWNgeAPLLn7vScT70JpYRNXuY91I1G09hMgdQVLg14I1BoC1w5wc+pY+8rbOAWOYC7XED5NdxodOgVXotijx2WzP38jGCfzmtAPXVpXCvaxeV2cNObxVIzfRNp7DcPXFNGGslkc12Pyy8ijiJnRtpUVaAxgdhyHpVyC7cFttQGGERwg744yXnnLpC6p58iurFdNc9cxzjvXasl1VA8nhpl1c4Q60nsWVGMVdszAu62Sefap+gPLO5lE+PYjlDVzpXH85xcejyiV6FYLtA9Gi6TYQFeMKj1bMZ1IJ2SMBZPwdxnzhl+dQ+5dizbB2Zo8wdQA9gWsaE5MQoprUXlWl4OCzZOzD6pp6a+zRWo7gs4+pj9RvwXUSUVsqK2RXMk/JQFywVryMfqhSNuuEfVs9UK6kV8uK8Edb5KvzfF9hvYmOuyM+gOyvuV1CHTTI6mc11yw/YAPvUL9noD9W3s+C7CSizlRi/BZVJLyZ+0bLQOGcbTu0C5Nt2GgcCOTb0Uy6hu6ltiE1zVhPD22LqtI8qm2GYw/Rl0dNMDi3ryNVDJdttjqYrZIeAeBJp+mCvU5rOHaiq5Vru0ZmnOaivTolpOpHcahUpy0asefPvi2s/KMgnbvq0xu4ecDz8FRve1We0NBkgns9ob5rmtbK078JIoS3eMsqrZ2+7wToOrPvqqM92jKlKaaVPflruVoVbeC0qaezM/cN6T0wR8q125x5NozpSrXseSOYAdIWpks74LFaHvcXSmJ7nPIFXPc2laDQVpQbhQJ93XeKjI9gHX/dWdrmYbFIB6boo+oyNJ7gVeHqexlU9KdzPXfDhijANBgb7Ahdeyx+Q3QZDh8Ei76grHKudXZmFpsUDw0AlpcSN+ZzNFHaIs869nsPen7ESE3dBxHKM9WR49inmHV15dnUuDil6zq4eWhWghBOa7FkhoMlUssfHPr9o3Lp2Zg0+CwpqzL1plmJSJjFIunT1QgxUJEoW6KipEqFawCUSoQosAJKJUIsAlElE5IQoaAEiVIoYDHBRyMqFMmkJacEy6djhW2z8Mh2dyqS2cc/eu3a41SnhqKCop43JFws2Owndale7wACToN4BdlvrT27s1S28Z+LQ0INbRG7pGCSnSMwurYDRx6Mu7PpCxe2lyRRW2zyxNwOmEpdStC5hYchurj3Zb03hop2MMQ7F7lhl0DfzISCIUGY0CF3DmnT/B6/FY5G/YnlHUaP8A+SvOOeZ9/bwXC/BlNR1sh4PZKOFHAtP8gWhtTCDv8dC4eKhaR0sPIdCKePhqr0Th48VVSytyOXuVxjaJVxZebuWYypVWYaf9KwCncPK6FpIclSJU2igIQhSAIQhAAhCEACEIQAJClSKGA1NcnkppWFRaFkQy6KhISCui9U5fAokpRN6bIbMzOtFn9u4/pLIeAtHfyR48y0cXFcDbk52TTzpRX9VvwTOGVmvx/JWu9BgiCEyN9AP7IXYsxC6OBsTbBFeeA6TMez9YeW3+Rw616Db4XVBqBvp3EhefXBdUU14hkzQ8BkjgCTTECCCaa0qeZb+W7omvD2MDXAFtWigI4EDI9Oveubi0mxug2rE9kYaCp9vxVvAooOCnCSsaSeohCdG7clokI4LSCs7lCVOTA5OBTsWigqRKkViBUJEqABCEIAEIQgASJUIAjKE4pKJeSJI3BVZW+P8AtW3KERpaSvsawdiFooFl/wAID6PsTeJmPYGD/kteY/HOsZt+ytosldGxzHrLov6T2JnDp9S/BSq7xJYwKCp7kJYXupkBTPhxSrqiZxbgfS9mbsQlH/zcR/KvQpYquzXndiaRellNci+UdXJSge1ekyDylzMUtRuk9BGMongHglATkqolmxqdRFEhaVpGLIHAJwCAEqZUSrAoQlVyBEqEIAEIQgAQhCABCEhUMBCkogoWT3JGkJKJya5YNW1LIKVyXne0dubPb6MeHMjjawkGox4nlwqOloW6tliE3kPxYCHBwDi3EHCmElprTflwG6oXmT7BHFeM8ULQ1jSwBudB9HESM+cntTWGV5JlKnwmvs7fJGe7ghQNqBQdGn90LoWFrmfu+b/9SzA5gPf1ExyAd5C9OeRipUVIrTfQUqacMx2ryC8pnQ2qKRtMQlbhBrTE5wpWnMRXrXqlhsRjBc8h8ryS94BFczhaASSGtBoBXid5SWKWpvSehdQkCVIs1FCcEwJ7VtSd2QxUqEJgqCEIQAIQhAAhCEACEIQAJClSFQ9gGoQUVWDJG1QUpTaLNvUkVpXlTp8V5Wp2n0xZ1NwMJz6NV6o0ZryaSP8AH7WP9557SSm8L8RnV+E1TKEeChUYXEtGfsQn7C+hwr/j+nhdn+WiBrpk9o3b81649eP7UyEYXClQ9jtN2IGo7F65Kc0hjHZjNLYdVBKQBKUg72NBGEqRqiopWq9B62Bj0JEqdKAhCEACEIQAIQhAAhCEAIhKkUMBpKYnlNI6OxLTRZDXHxqka/mTvGiaD0Jf5rliRq8olBF42s8JXdGYBC9WjXlV4PHzlamnQyd+Bh6z8V0cN8S/JjV2NFDEC0HmCFYidkKcBwQnhYw22bqAjn482S9hc5eM7Yuq0mmdBp1+5ewR+a3na3fzBIY3wM0diYFBckb44ocEk3obChSBRBqkU0dyGSBKmhOTqKAhCFIAhCEACEIQAIQhAAkKVNKrIBCmlOKaUvNFkMJTMWfH2KWiifqlHF3LomiXkspBvO1PO6Vw6wA34L1phzXj88BbeFqrvtEp5qHC8dxXTwu6/JjV2No73D2BCIWjCKncEqeMTz/aetchUE069aU6l6tDan42MkjMZLaA1Dmue0Zta5vMCfKDSQNMjTynaaWh0Boe+lV7DaBiIBAyo4Hgc8x1EjrKRxm5tR2JHkjPx2JzXVVeR9MterNSRFI31sb20uTUT2hMCkC1pLUzY6iEBKmioJEqRSAJUiVAAhCEACEIQAJpTk0qs9gEqmOKemlK1LtFkNULyKqYKtKeGaVNIlhrs15dfkhF6Whrj6UZHChhbT2Ldtt7n1EbS1wJaS8Uax2h/Tp+bllqF5re90/JrfIwyPlMjY5cbziccQcHEmlMi09S6WDd5oyrKyNvZW1Y08w/slVWzSUY0V3D2IXRaFrmJ2khq5rR6T4wOlxa1exWrVeVWyIvtVmaM62iCteAkDvYCV6vaDmfBXOxj1GaJVnNTXo/spLM8no7FRlfmaZ04qxZzWhPj4hc5PUccfSdBpUrSo42p7U1S03FWPSpEqaRQEiVIpAEqRKgAQhCABCEIAE0pU0lUm7IBCmFOJUZdRJVWvwXQO51BJ07lMXeKqpOfHjRYKxrBEEVGNDQdNTxO89JNVi9vh+OWZ290Bb6kmX85WulcQderX3rMfhAH0lhedMNoYTSmf0ZHv7E3g5fqIMRH0FmOhAI4DuyQm2YDCKn2fFIu0cw5l3NMl6WZoHml8hPMxjgK9bgF6NaDqsTsY3FeEzvsQkV53vb/QVrrU8U3dfUuRi5eofw8bpFGU5ilPerFnk4inf3+NVSleCTkPHHJSQPNOPA/wDW5c/q1Oi4ek7cL1M1ypWd9RXToVkHwU3B6CM46lgFOUEbujtUgcmIVOTFoehCFsQCEIQAIQhAAhCEACY5OKjJWNWStYlCFNJSuKhe7JJVJWNEhZHAarnTyAdfNVPnnHHuVCa0dFewpdyuNU6Yk0wB5/HD+y5e2MJksQfQVhla/wDUPkO1/Sr1KRzyTqfaFbl+ksdqZqeRlH8Jw+zuV6ErVC9eH6ZxI31AIO4JFyrstv0TK64RxSr05wzubA22PHaq4hISweYcOFuI5OAw1q45V3Lt3nbAK5jfvXE2EbgsckmnKTPNfzWhrW99e1U7yjnnD3RODY2Ghc6ubsjha0a6jM5ZhcLEtynZHVw6UY9TJflvla05t3joXSitoOjs+6qz10XfFPVrLa5soBxMfGCOFW+Vmyu8ddF0Dsvbm0LHwTdDnRO7CCO9Y5DexusRbdGistr46caghX2WhYWWW2w/lLJNlvY3lx/8sRp0hM/xTgHltfHxxtfH/MAhKcd0Q3Tnrc9FjtCstlC89s218J9NvSOC6Nn2ti0x5dSsqtjOVBPZm2DktVmYtpYj9Y3uPcM1aZtHDSuId/uW8cQvLMXQl4O5VLVcht+wn0h2/FSNvaM+kFfPjyVyZ8HSqhc43pH9odyZ87M3Ob6w76FHcRDKlwdSqSq5vzoz7TfWB96a+9GDfn2qksSgVGR0iVG7pXMlvmNurgPG7Jc+faeIb/AS9Sp1F1SkaBxyVK0SmnxWbtO10VaY2t6SFQl2vs+nKNcToG5nqpvWLV9jaFNR3Z3ppaHUdRVGWcCtPcNe+vxXKN4zSGkNktLyd5ic1vrSYW96jvRlqiYHT8lZ2nRrnB8hO/CyMEHXWtBXVRky3sb50FodJ9ryzJFeffuNOK6twTcpyjPtMI7RTTrWIs91W2RmNvJuNfMza9zOZxOGvNWnOu7sleGCRxlcIw0Evx0bhDdcROlM+hTCLjJPwROXVFr6GcuiphZlWgp2GnuQq09qAfJyB5SIySFjmkgFjnuIoDnlWnUhd+NV9K0OK4ammuWYsuuLnfKeP1jt66bYxFYmue+oc0Pw0bh+kplU0pmfOJA6AlhuDDC2AWlpY2uGseebi45gjiVbdYJOTZGLXGGta1orDU0aABni5lypats6STSSML/hpkUjLR8px5k1s78RZroc+UA3tyqKgcDs7qvJ72VFHFrsJLT5JIzqOYihHTzKodnKPbIZ43ljmO/J0JGJuVa79OtdGKMOt0wD3RtMbahuGlQ6jcnNPE5qHd7slS6fB0Ir1c3JwKtC927/AGb0+O7hQAuL+dwbX+EAJXXeFK615KOVN7ogfNZ31D42O41YHV7QqZuK7n1HyaD92G+wBdE3W1RPugK3XU4ItT5ObJsbd7s+Sp+jJI32OUP+BLFWo5Uftn+81XaZdmEZOKG3cRv4+KqvU/MQ08SOJJsLYz6czeiY+/xmo27BWcVAntFD/uN/oXdF3/nHtT/kX53T2ouvMQv9xnhsHFutNpH67P6VI3YSImptNpP7QDn1DVoPkmXnHhr44JnyE7ncfHeo6o+0i/3HGbsNZxrLaD0y7uFQKoGwdirU8qf27/c5dkXcePjNN+bjud2lT1W+UNPccxux1gGRYT0yyHuxKRmzl3N+oiO/MYv5lfN2nj43qI3S7iP77kdcvESbQ8yGQ3fYWGrIIQeIjFe2itstsTR5DWjKuQp7FX+ZvzvHOpG3aAKV4dyq6lRfQtalyUbZtOGhxwy0bWpEUh3aA4ab9SQOdYK99mprT+MvleZpTRkIb5LWagY8VQ1o1NMyedbjaOy8nZ3uxVqYm9TpWA9xXLv65uXdDG4mFjGPcHOwyB5JjyDQcqUqa01FK50i873B9OyLFwWR0TWxPwvqDXqoHAjh5Q7eZQ26zxxW9jWMa1ro2OLQ0YRnI3JtKDzB2qO7bv5BxLLTDXSph3cKhwVqaxulmE3LwlzWtb+TdSjS4jLHxeVnbSyZolLqu0Yfax0Ztk3JsAaHYaN8kYmgNfkMvODkq679g6lznWoFznOe48mM3OJcd/EoTSrLkWyZcFaxXzPLJyTLMS/CXYcTWmgoHHM0yqNFZtc9qZTHZiypoCZGEV3Dz6Cu6u/JOvS63Y+VjJZIw1a7eDx+I0OaoWm/pnYhKwjQVjFYy0Ur5NSQSTnn2K9bDOGyuTSxHVu7HQuSac2ljZWckwHlHVeymFnlN0O92EdZ4K+22nlnyfawtz4Crj/OOxeeWqwtnIrLBEK+k9rSK/mNqfZ0rQXZNZLPGIxanPYN1DIA45ktwMyz3V370tOn6bR3NoVLyvJm0dfZpwyyz3+Pckdfxrvr2aeO5ZC0bUWcU5KGeYjjSNvbmdw3KuzaycEFlgjaDoXuc/2AcFWOGrPwTKvRRvRfjtD0GvMn/O0h3EjoPtWHO0tvIyhs7Cf9t9f4pKcdVA++7zOkwbXhC004ZkLVYKuzJ4mlwegG9JR6J7N/jwE116S1phdv9Hs8c686+VXk4+VapB0YWa7hRvjJRSxW5wP41OP2h9xFFbsau1yndU+D0j5wlI0O7dTfxorAtMw9Eu03ZeNF5XFd9t/1U5P/ALX07cWqjtdx2s5maQ8xe/8Aq8cFPYVPLI7qHB6v8rl+wRru6VJFb30zaezo3LyCKwW1uk87eiZ47j1K4y1Xg0gC0Wjf6VfaTUIeAn4Yd1Dg9WbeT6aOBrTTfvTDerh6J46HxkvMZLwvJutrk19JsZ5jU0ySx37eejZ8fGsLHcd5brmqvB1eSe4p8HpUt+EAE7+rn+KjN/c/Ejx1grz2XaW8mkV5N3GsLchurTDrlvTWbU3gTR0FlPPyJA048oFWWErclo16XB6D8/ngDX+wqE359NBu7N+ixI2ktmhscBpQikb29GfKprtpLUP8nZzSnmvkru4krHta5oq9Hg0t9WyaaJ0UUTpHvLDQFrWsDXMfUlxFT5NAAqtqvEWizNMUjRLETWJz2hxyo5tC4UdlXpbTflxm7V4c5bI9h+1HICOmjwM8hvzXFv8AdYrRJysZkilrV7XQuc13OQ2tHc+/pzV40pbTX9hKrF6xZfsN6zSuwxxTOdSpAoAOsmitW29JbO5jZo3Rlwq0ENqQDQmoJG+ipWbapsTQ1sbnYfNLHOhzOlcq003FR2CKS0ycpaHPe7NrMflUbUkCpGmZWlPDqT1Vis8Q47O52I7ymcMTYZCDoQDTuKVaiy2ZwY0AkAAUAOVO1CY/58fqZd3I7PItOrQd+gTDYIjWsUZ/UHwQhO3dhSwjbpg15CL9234Kf5os/wBxD+7b8EIVLsmw4XRBX8hF+7b8FZjsEQ0jjH6g+CEIuybIRt2w1ryUdTqcDfgpRYYvu2eqPgkQouybIeLBF91H6g+CU3fEfqo/UHwQhHUy1kKLBENI4/UHwWR/CA0RtjweRVslcPk6BtNOkpUITdyGkeP/AIPr1nklnEk0rwMFA6RzqflNKlfQN0WRjoIiWMJMbCSWg1q0VqhCLuwNK5Z+bIfuYvUb8E75BF91H6g+CEKLsmyHCxR1rybK/oj4J3yZn2G+qEIRdhZDPkMX3bPVHwS/I4/u2eqPghCLk2G/N8X3UfqN+CYbrgP1MX7tvwQhQArbshGkMQ6GN+Cf8hj+7Z6o+CEIAk5Fv2R2BCEKbgf/2Q=="/>
          <p:cNvSpPr>
            <a:spLocks noChangeAspect="1" noChangeArrowheads="1"/>
          </p:cNvSpPr>
          <p:nvPr/>
        </p:nvSpPr>
        <p:spPr bwMode="auto">
          <a:xfrm>
            <a:off x="1679575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endParaRPr lang="en-US" altLang="en-US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13320" name="AutoShape 4" descr="data:image/jpeg;base64,/9j/4AAQSkZJRgABAQAAAQABAAD/2wCEAAkGBxQTEhQUExQVFBUXFhQUGBgYFxwVFxwUFxgWFxQXGBcYHSggHRolHhQWITEhJSkrLi4uFx8zODMsNygtLisBCgoKDg0OGxAQGzQlHyQ0LCwsLDQ1LSwsLCwsLCwsLCwsLCwsLCwsLCwsLCwsLCwsLCwsLCwsLCwsLCwsLCwsLP/AABEIAQIAwwMBIgACEQEDEQH/xAAcAAABBQEBAQAAAAAAAAAAAAAAAQIDBAYFBwj/xABKEAABAwEFAwcHBgwGAwEAAAABAAIDEQQFEiExBkFRE2FxgZGh8CIyQpKxwdEUFSNDUlMHJDNicoKDk6Ky0uEWRFRjwvE0c6Ml/8QAGgEAAgMBAQAAAAAAAAAAAAAAAAQBAgMFBv/EAC0RAAIBAgUDAgUFAQAAAAAAAAABAgMRBBMhMVESFEEiUjJCYWKBI5GxwfAV/9oADAMBAAIRAxEAPwDrXptTaGHCySRz/sgmtOfgOdcC2bT3ifr5G03NJr2+8rZXbs7yTXVls5c4nE84iTwGoyAyp1pXbKtcSTLC6oFG+WGjnydU9aWliJOWmwxHDpLXc49wX6LR5DrxtkMg9BxY6vEtdgz6Dmu867rQ78lerzXdIzPtY4HuXLdslERJG2JrpmMxCVmKjSa4C5xdk8Ec9adK1dz3SJYIpKkFzGP7QDn2qjq1L+gMuHzaHD+QXq05WqKQZ/WuaexzSFXtPzu30JX87JWOB6sQIWx+ZHDR3tT/AJtkGju+qssRXW8SroUntIwpvC8waGG2dIqfYSj5/trT5cVsA54pAO0NW/is0w9P2Kdscu8jxotFiqnsM3QivmPNH7Xytze60M4Yg4DvA71BHt0f9Q7rcfYvVAyTfTtSGzuOuE9Iqp7mfsIyl7jzSLbzIfTH1v6lJNtu7Tlmj9pXryXo4sh4M9VNmu5rtY4ndLAfaFbuZ+z/AH7lXS+p5k7bGX78nfq4JY9tZNOVPW46dQXoLtnoDkbPZz+yZ8EN2egH+Ws1P/Uz+nxVHdz9n+/cMle48/fto8fWud+i85fw14dqpnbWSpAlfXf5bhTmoXL0z5gh/wBNZv3TPgrUNgDfNZG0jSjQPYFbu5+IfwRkfceZRbU2pw8ltof+iXur6tVZjvK8XnyYLXpvxxivD6QtXozo5eIUDrLMdXdSyli6viBpHDx8yMWx96nSGUdMzB7Zapklkvd3piMc9op7C5bQXa86uQ66DXzslTuMQ/lL5FLzIxTrst7RWa8Qz9B0kzupoAqehUr7vaKBmH5ZbZpnDyRjfC1o+0Rv6Kr0B91sja57s8LXOJpnQCuXYsjemx1kkdyjy91qkFcPKYWjycz5uUbQKVHMNSozKl/WT0U18Opm7ktM0lTJbLUKakTEUGueLJW7Vedos8uA2p0zTTC9r3UqdGvBJwvyJpvGamj2KtMTgYJY6bw9+IdIowU71pPkszrO6CSCJ7HNwnDLTPUOaOT84GhHOqxrSjLXYvOjGUdFZlez33VoxSOrTPM/FC4cNw21rQ0tjJA1x6/wITvc0xbJqFL5xtAcGGCbFnlhJOWZ0GalF9WgAg2ef92ezRdS93PE0Tz+LymShAdyrRUElhNGgtd5p6V0rZHCxxllbysThmA53k0r5XJ4g1w0Byrv5lzUo2HnOS2OXcN9SF8jnsdGBE6uNuGpa5lBnwxO7Vo9h76xWdkToLRGY2gYnxEMIPm4HbxQhYo2yzTukihBZI8+Y2IsDYWk4iXAU0rvzOELXNvR4aGhpyFOYAaeOZRmZeyIcMw2PKJDIspZZ53VyOtfgFOZ5iaUooeKnYr231NHy3iiTllnAZtTQde5Ry22nnTwt6XgdWvMqPEVQyI8mn5fnCaLRzrJvv6BuRtdmG78q34qH/Edmrh+VwdTq+zsRm1mRlR5Npy6DP0LEv2osrf8y07vJY91D+q1R/4ssx0mkd0Qy8/Fqtm1QyY8m65fnCDOOIWBftfZB6c276l49oCBthY/vZhvzhf7mqc2qGVDk3pn5wlbOOIWCG1dky/GDnxifT+VSSbRWUj/AMpo6Wvp3jTL2qqq1k9icmHJuflA4hBtAWDF+2Ygfjtn/eBuXX4zVmK84nZRzwO44Zmnuqh163BORT9xsRawTRL8qbxCyrcdKUJ35Go6aqtLM4CpDhSmmYPEZKvd1FuXWFg9mdjaW8JBA7yWNaaNcS6rsLiG5ACm/WvUuBtJe7mxWctDicT20aC7ySATkN2Q7kW2RsjHMe80c0gngdK8xGRHQuVHERCz6T6Rjqua17WvDaHGKE1wnySCAdxQqsqjuyXSVNWEjvmc6Wefqifz/m9KfHtDJiLOSnLxSreSdUVFRlSu8dq1OycsTnPkYDRzGBznlznOeHP9J5JNAerLRRzYTeLnjRrIsX6WZ/lwrRxilcopzvYyLtsGAkEkEEggg1BGoOSFTsUWNgeAPLLn7vScT70JpYRNXuY91I1G09hMgdQVLg14I1BoC1w5wc+pY+8rbOAWOYC7XED5NdxodOgVXotijx2WzP38jGCfzmtAPXVpXCvaxeV2cNObxVIzfRNp7DcPXFNGGslkc12Pyy8ijiJnRtpUVaAxgdhyHpVyC7cFttQGGERwg744yXnnLpC6p58iurFdNc9cxzjvXasl1VA8nhpl1c4Q60nsWVGMVdszAu62Sefap+gPLO5lE+PYjlDVzpXH85xcejyiV6FYLtA9Gi6TYQFeMKj1bMZ1IJ2SMBZPwdxnzhl+dQ+5dizbB2Zo8wdQA9gWsaE5MQoprUXlWl4OCzZOzD6pp6a+zRWo7gs4+pj9RvwXUSUVsqK2RXMk/JQFywVryMfqhSNuuEfVs9UK6kV8uK8Edb5KvzfF9hvYmOuyM+gOyvuV1CHTTI6mc11yw/YAPvUL9noD9W3s+C7CSizlRi/BZVJLyZ+0bLQOGcbTu0C5Nt2GgcCOTb0Uy6hu6ltiE1zVhPD22LqtI8qm2GYw/Rl0dNMDi3ryNVDJdttjqYrZIeAeBJp+mCvU5rOHaiq5Vru0ZmnOaivTolpOpHcahUpy0asefPvi2s/KMgnbvq0xu4ecDz8FRve1We0NBkgns9ob5rmtbK078JIoS3eMsqrZ2+7wToOrPvqqM92jKlKaaVPflruVoVbeC0qaezM/cN6T0wR8q125x5NozpSrXseSOYAdIWpks74LFaHvcXSmJ7nPIFXPc2laDQVpQbhQJ93XeKjI9gHX/dWdrmYbFIB6boo+oyNJ7gVeHqexlU9KdzPXfDhijANBgb7Ahdeyx+Q3QZDh8Ei76grHKudXZmFpsUDw0AlpcSN+ZzNFHaIs869nsPen7ESE3dBxHKM9WR49inmHV15dnUuDil6zq4eWhWghBOa7FkhoMlUssfHPr9o3Lp2Zg0+CwpqzL1plmJSJjFIunT1QgxUJEoW6KipEqFawCUSoQosAJKJUIsAlElE5IQoaAEiVIoYDHBRyMqFMmkJacEy6djhW2z8Mh2dyqS2cc/eu3a41SnhqKCop43JFws2Owndale7wACToN4BdlvrT27s1S28Z+LQ0INbRG7pGCSnSMwurYDRx6Mu7PpCxe2lyRRW2zyxNwOmEpdStC5hYchurj3Zb03hop2MMQ7F7lhl0DfzISCIUGY0CF3DmnT/B6/FY5G/YnlHUaP8A+SvOOeZ9/bwXC/BlNR1sh4PZKOFHAtP8gWhtTCDv8dC4eKhaR0sPIdCKePhqr0Th48VVSytyOXuVxjaJVxZebuWYypVWYaf9KwCncPK6FpIclSJU2igIQhSAIQhAAhCEACEIQAJClSKGA1NcnkppWFRaFkQy6KhISCui9U5fAokpRN6bIbMzOtFn9u4/pLIeAtHfyR48y0cXFcDbk52TTzpRX9VvwTOGVmvx/JWu9BgiCEyN9AP7IXYsxC6OBsTbBFeeA6TMez9YeW3+Rw616Db4XVBqBvp3EhefXBdUU14hkzQ8BkjgCTTECCCaa0qeZb+W7omvD2MDXAFtWigI4EDI9Oveubi0mxug2rE9kYaCp9vxVvAooOCnCSsaSeohCdG7clokI4LSCs7lCVOTA5OBTsWigqRKkViBUJEqABCEIAEIQgASJUIAjKE4pKJeSJI3BVZW+P8AtW3KERpaSvsawdiFooFl/wAID6PsTeJmPYGD/kteY/HOsZt+ytosldGxzHrLov6T2JnDp9S/BSq7xJYwKCp7kJYXupkBTPhxSrqiZxbgfS9mbsQlH/zcR/KvQpYquzXndiaRellNci+UdXJSge1ekyDylzMUtRuk9BGMongHglATkqolmxqdRFEhaVpGLIHAJwCAEqZUSrAoQlVyBEqEIAEIQgAQhCABCEhUMBCkogoWT3JGkJKJya5YNW1LIKVyXne0dubPb6MeHMjjawkGox4nlwqOloW6tliE3kPxYCHBwDi3EHCmElprTflwG6oXmT7BHFeM8ULQ1jSwBudB9HESM+cntTWGV5JlKnwmvs7fJGe7ghQNqBQdGn90LoWFrmfu+b/9SzA5gPf1ExyAd5C9OeRipUVIrTfQUqacMx2ryC8pnQ2qKRtMQlbhBrTE5wpWnMRXrXqlhsRjBc8h8ryS94BFczhaASSGtBoBXid5SWKWpvSehdQkCVIs1FCcEwJ7VtSd2QxUqEJgqCEIQAIQhAAhCEACEIQAJClSFQ9gGoQUVWDJG1QUpTaLNvUkVpXlTp8V5Wp2n0xZ1NwMJz6NV6o0ZryaSP8AH7WP9557SSm8L8RnV+E1TKEeChUYXEtGfsQn7C+hwr/j+nhdn+WiBrpk9o3b81649eP7UyEYXClQ9jtN2IGo7F65Kc0hjHZjNLYdVBKQBKUg72NBGEqRqiopWq9B62Bj0JEqdKAhCEACEIQAIQhAAhCEAIhKkUMBpKYnlNI6OxLTRZDXHxqka/mTvGiaD0Jf5rliRq8olBF42s8JXdGYBC9WjXlV4PHzlamnQyd+Bh6z8V0cN8S/JjV2NFDEC0HmCFYidkKcBwQnhYw22bqAjn482S9hc5eM7Yuq0mmdBp1+5ewR+a3na3fzBIY3wM0diYFBckb44ocEk3obChSBRBqkU0dyGSBKmhOTqKAhCFIAhCEACEIQAIQhAAkKVNKrIBCmlOKaUvNFkMJTMWfH2KWiifqlHF3LomiXkspBvO1PO6Vw6wA34L1phzXj88BbeFqrvtEp5qHC8dxXTwu6/JjV2No73D2BCIWjCKncEqeMTz/aetchUE069aU6l6tDan42MkjMZLaA1Dmue0Zta5vMCfKDSQNMjTynaaWh0Boe+lV7DaBiIBAyo4Hgc8x1EjrKRxm5tR2JHkjPx2JzXVVeR9MterNSRFI31sb20uTUT2hMCkC1pLUzY6iEBKmioJEqRSAJUiVAAhCEACEIQAJpTk0qs9gEqmOKemlK1LtFkNULyKqYKtKeGaVNIlhrs15dfkhF6Whrj6UZHChhbT2Ldtt7n1EbS1wJaS8Uax2h/Tp+bllqF5re90/JrfIwyPlMjY5cbziccQcHEmlMi09S6WDd5oyrKyNvZW1Y08w/slVWzSUY0V3D2IXRaFrmJ2khq5rR6T4wOlxa1exWrVeVWyIvtVmaM62iCteAkDvYCV6vaDmfBXOxj1GaJVnNTXo/spLM8no7FRlfmaZ04qxZzWhPj4hc5PUccfSdBpUrSo42p7U1S03FWPSpEqaRQEiVIpAEqRKgAQhCABCEIAE0pU0lUm7IBCmFOJUZdRJVWvwXQO51BJ07lMXeKqpOfHjRYKxrBEEVGNDQdNTxO89JNVi9vh+OWZ290Bb6kmX85WulcQderX3rMfhAH0lhedMNoYTSmf0ZHv7E3g5fqIMRH0FmOhAI4DuyQm2YDCKn2fFIu0cw5l3NMl6WZoHml8hPMxjgK9bgF6NaDqsTsY3FeEzvsQkV53vb/QVrrU8U3dfUuRi5eofw8bpFGU5ilPerFnk4inf3+NVSleCTkPHHJSQPNOPA/wDW5c/q1Oi4ek7cL1M1ypWd9RXToVkHwU3B6CM46lgFOUEbujtUgcmIVOTFoehCFsQCEIQAIQhAAhCEACY5OKjJWNWStYlCFNJSuKhe7JJVJWNEhZHAarnTyAdfNVPnnHHuVCa0dFewpdyuNU6Yk0wB5/HD+y5e2MJksQfQVhla/wDUPkO1/Sr1KRzyTqfaFbl+ksdqZqeRlH8Jw+zuV6ErVC9eH6ZxI31AIO4JFyrstv0TK64RxSr05wzubA22PHaq4hISweYcOFuI5OAw1q45V3Lt3nbAK5jfvXE2EbgsckmnKTPNfzWhrW99e1U7yjnnD3RODY2Ghc6ubsjha0a6jM5ZhcLEtynZHVw6UY9TJflvla05t3joXSitoOjs+6qz10XfFPVrLa5soBxMfGCOFW+Vmyu8ddF0Dsvbm0LHwTdDnRO7CCO9Y5DexusRbdGistr46caghX2WhYWWW2w/lLJNlvY3lx/8sRp0hM/xTgHltfHxxtfH/MAhKcd0Q3Tnrc9FjtCstlC89s218J9NvSOC6Nn2ti0x5dSsqtjOVBPZm2DktVmYtpYj9Y3uPcM1aZtHDSuId/uW8cQvLMXQl4O5VLVcht+wn0h2/FSNvaM+kFfPjyVyZ8HSqhc43pH9odyZ87M3Ob6w76FHcRDKlwdSqSq5vzoz7TfWB96a+9GDfn2qksSgVGR0iVG7pXMlvmNurgPG7Jc+faeIb/AS9Sp1F1SkaBxyVK0SmnxWbtO10VaY2t6SFQl2vs+nKNcToG5nqpvWLV9jaFNR3Z3ppaHUdRVGWcCtPcNe+vxXKN4zSGkNktLyd5ic1vrSYW96jvRlqiYHT8lZ2nRrnB8hO/CyMEHXWtBXVRky3sb50FodJ9ryzJFeffuNOK6twTcpyjPtMI7RTTrWIs91W2RmNvJuNfMza9zOZxOGvNWnOu7sleGCRxlcIw0Evx0bhDdcROlM+hTCLjJPwROXVFr6GcuiphZlWgp2GnuQq09qAfJyB5SIySFjmkgFjnuIoDnlWnUhd+NV9K0OK4ammuWYsuuLnfKeP1jt66bYxFYmue+oc0Pw0bh+kplU0pmfOJA6AlhuDDC2AWlpY2uGseebi45gjiVbdYJOTZGLXGGta1orDU0aABni5lypats6STSSML/hpkUjLR8px5k1s78RZroc+UA3tyqKgcDs7qvJ72VFHFrsJLT5JIzqOYihHTzKodnKPbIZ43ljmO/J0JGJuVa79OtdGKMOt0wD3RtMbahuGlQ6jcnNPE5qHd7slS6fB0Ir1c3JwKtC927/AGb0+O7hQAuL+dwbX+EAJXXeFK615KOVN7ogfNZ31D42O41YHV7QqZuK7n1HyaD92G+wBdE3W1RPugK3XU4ItT5ObJsbd7s+Sp+jJI32OUP+BLFWo5Uftn+81XaZdmEZOKG3cRv4+KqvU/MQ08SOJJsLYz6czeiY+/xmo27BWcVAntFD/uN/oXdF3/nHtT/kX53T2ouvMQv9xnhsHFutNpH67P6VI3YSImptNpP7QDn1DVoPkmXnHhr44JnyE7ncfHeo6o+0i/3HGbsNZxrLaD0y7uFQKoGwdirU8qf27/c5dkXcePjNN+bjud2lT1W+UNPccxux1gGRYT0yyHuxKRmzl3N+oiO/MYv5lfN2nj43qI3S7iP77kdcvESbQ8yGQ3fYWGrIIQeIjFe2itstsTR5DWjKuQp7FX+ZvzvHOpG3aAKV4dyq6lRfQtalyUbZtOGhxwy0bWpEUh3aA4ab9SQOdYK99mprT+MvleZpTRkIb5LWagY8VQ1o1NMyedbjaOy8nZ3uxVqYm9TpWA9xXLv65uXdDG4mFjGPcHOwyB5JjyDQcqUqa01FK50i873B9OyLFwWR0TWxPwvqDXqoHAjh5Q7eZQ26zxxW9jWMa1ro2OLQ0YRnI3JtKDzB2qO7bv5BxLLTDXSph3cKhwVqaxulmE3LwlzWtb+TdSjS4jLHxeVnbSyZolLqu0Yfax0Ztk3JsAaHYaN8kYmgNfkMvODkq679g6lznWoFznOe48mM3OJcd/EoTSrLkWyZcFaxXzPLJyTLMS/CXYcTWmgoHHM0yqNFZtc9qZTHZiypoCZGEV3Dz6Cu6u/JOvS63Y+VjJZIw1a7eDx+I0OaoWm/pnYhKwjQVjFYy0Ur5NSQSTnn2K9bDOGyuTSxHVu7HQuSac2ljZWckwHlHVeymFnlN0O92EdZ4K+22nlnyfawtz4Crj/OOxeeWqwtnIrLBEK+k9rSK/mNqfZ0rQXZNZLPGIxanPYN1DIA45ktwMyz3V370tOn6bR3NoVLyvJm0dfZpwyyz3+Pckdfxrvr2aeO5ZC0bUWcU5KGeYjjSNvbmdw3KuzaycEFlgjaDoXuc/2AcFWOGrPwTKvRRvRfjtD0GvMn/O0h3EjoPtWHO0tvIyhs7Cf9t9f4pKcdVA++7zOkwbXhC004ZkLVYKuzJ4mlwegG9JR6J7N/jwE116S1phdv9Hs8c686+VXk4+VapB0YWa7hRvjJRSxW5wP41OP2h9xFFbsau1yndU+D0j5wlI0O7dTfxorAtMw9Eu03ZeNF5XFd9t/1U5P/ALX07cWqjtdx2s5maQ8xe/8Aq8cFPYVPLI7qHB6v8rl+wRru6VJFb30zaezo3LyCKwW1uk87eiZ47j1K4y1Xg0gC0Wjf6VfaTUIeAn4Yd1Dg9WbeT6aOBrTTfvTDerh6J46HxkvMZLwvJutrk19JsZ5jU0ySx37eejZ8fGsLHcd5brmqvB1eSe4p8HpUt+EAE7+rn+KjN/c/Ejx1grz2XaW8mkV5N3GsLchurTDrlvTWbU3gTR0FlPPyJA048oFWWErclo16XB6D8/ngDX+wqE359NBu7N+ixI2ktmhscBpQikb29GfKprtpLUP8nZzSnmvkru4krHta5oq9Hg0t9WyaaJ0UUTpHvLDQFrWsDXMfUlxFT5NAAqtqvEWizNMUjRLETWJz2hxyo5tC4UdlXpbTflxm7V4c5bI9h+1HICOmjwM8hvzXFv8AdYrRJysZkilrV7XQuc13OQ2tHc+/pzV40pbTX9hKrF6xZfsN6zSuwxxTOdSpAoAOsmitW29JbO5jZo3Rlwq0ENqQDQmoJG+ipWbapsTQ1sbnYfNLHOhzOlcq003FR2CKS0ycpaHPe7NrMflUbUkCpGmZWlPDqT1Vis8Q47O52I7ymcMTYZCDoQDTuKVaiy2ZwY0AkAAUAOVO1CY/58fqZd3I7PItOrQd+gTDYIjWsUZ/UHwQhO3dhSwjbpg15CL9234Kf5os/wBxD+7b8EIVLsmw4XRBX8hF+7b8FZjsEQ0jjH6g+CEIuybIRt2w1ryUdTqcDfgpRYYvu2eqPgkQouybIeLBF91H6g+CU3fEfqo/UHwQhHUy1kKLBENI4/UHwWR/CA0RtjweRVslcPk6BtNOkpUITdyGkeP/AIPr1nklnEk0rwMFA6RzqflNKlfQN0WRjoIiWMJMbCSWg1q0VqhCLuwNK5Z+bIfuYvUb8E75BF91H6g+CEKLsmyHCxR1rybK/oj4J3yZn2G+qEIRdhZDPkMX3bPVHwS/I4/u2eqPghCLk2G/N8X3UfqN+CYbrgP1MX7tvwQhQArbshGkMQ6GN+Cf8hj+7Z6o+CEIAk5Fv2R2BCEKbgf/2Q=="/>
          <p:cNvSpPr>
            <a:spLocks noChangeAspect="1" noChangeArrowheads="1"/>
          </p:cNvSpPr>
          <p:nvPr/>
        </p:nvSpPr>
        <p:spPr bwMode="auto">
          <a:xfrm>
            <a:off x="1679575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endParaRPr lang="en-US" altLang="en-US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9227" name="Rectangle 11"/>
          <p:cNvSpPr>
            <a:spLocks noChangeArrowheads="1"/>
          </p:cNvSpPr>
          <p:nvPr/>
        </p:nvSpPr>
        <p:spPr bwMode="auto">
          <a:xfrm>
            <a:off x="0" y="0"/>
            <a:ext cx="12192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zh-TW" altLang="en-US" sz="3400" b="1" dirty="0">
                <a:solidFill>
                  <a:srgbClr val="FFFF00"/>
                </a:solidFill>
                <a:latin typeface="Calibri" panose="020F0502020204030204" pitchFamily="34" charset="0"/>
                <a:ea typeface="KaiTi" panose="02010609060101010101" pitchFamily="49" charset="-122"/>
              </a:rPr>
              <a:t>詩</a:t>
            </a:r>
            <a:r>
              <a:rPr lang="en-US" altLang="zh-TW" sz="3400" b="1" dirty="0">
                <a:solidFill>
                  <a:srgbClr val="FFFF00"/>
                </a:solidFill>
                <a:latin typeface="Calibri" panose="020F0502020204030204" pitchFamily="34" charset="0"/>
                <a:ea typeface="KaiTi" panose="02010609060101010101" pitchFamily="49" charset="-122"/>
              </a:rPr>
              <a:t>42:5 </a:t>
            </a:r>
            <a:r>
              <a:rPr lang="zh-TW" altLang="en-US" sz="3400" b="1" dirty="0">
                <a:solidFill>
                  <a:srgbClr val="FFFF00"/>
                </a:solidFill>
                <a:latin typeface="Calibri" panose="020F0502020204030204" pitchFamily="34" charset="0"/>
                <a:ea typeface="KaiTi" panose="02010609060101010101" pitchFamily="49" charset="-122"/>
              </a:rPr>
              <a:t>我的心哪，你為何憂悶？為何在我裡面煩躁？</a:t>
            </a:r>
            <a:r>
              <a:rPr lang="en-US" altLang="zh-TW" sz="3400" b="1" dirty="0">
                <a:solidFill>
                  <a:srgbClr val="FFFF00"/>
                </a:solidFill>
                <a:latin typeface="Calibri" panose="020F0502020204030204" pitchFamily="34" charset="0"/>
                <a:ea typeface="KaiTi" panose="02010609060101010101" pitchFamily="49" charset="-122"/>
              </a:rPr>
              <a:t>…</a:t>
            </a:r>
          </a:p>
          <a:p>
            <a:pPr eaLnBrk="1" hangingPunct="1">
              <a:defRPr/>
            </a:pPr>
            <a:endParaRPr lang="en-US" altLang="zh-TW" sz="1000" b="1" dirty="0">
              <a:solidFill>
                <a:srgbClr val="FFFF00"/>
              </a:solidFill>
              <a:latin typeface="Calibri" panose="020F0502020204030204" pitchFamily="34" charset="0"/>
              <a:ea typeface="KaiTi" panose="02010609060101010101" pitchFamily="49" charset="-122"/>
            </a:endParaRPr>
          </a:p>
          <a:p>
            <a:pPr marL="457200" indent="-457200" eaLnBrk="1" hangingPunct="1">
              <a:buFont typeface="Wingdings" panose="05000000000000000000" pitchFamily="2" charset="2"/>
              <a:buChar char="Ø"/>
              <a:defRPr/>
            </a:pPr>
            <a:r>
              <a:rPr lang="zh-TW" altLang="en-US" sz="3400" b="1" dirty="0">
                <a:solidFill>
                  <a:schemeClr val="bg1"/>
                </a:solidFill>
                <a:latin typeface="+mj-ea"/>
                <a:ea typeface="+mj-ea"/>
              </a:rPr>
              <a:t>許多人很熟的一句話</a:t>
            </a:r>
            <a:r>
              <a:rPr lang="en-US" altLang="zh-TW" sz="3400" b="1" dirty="0">
                <a:solidFill>
                  <a:schemeClr val="bg1"/>
                </a:solidFill>
                <a:latin typeface="+mj-ea"/>
                <a:ea typeface="+mj-ea"/>
              </a:rPr>
              <a:t>《</a:t>
            </a:r>
            <a:r>
              <a:rPr lang="zh-TW" altLang="en-US" sz="3400" b="1" dirty="0">
                <a:solidFill>
                  <a:schemeClr val="bg1"/>
                </a:solidFill>
                <a:latin typeface="+mj-ea"/>
                <a:ea typeface="+mj-ea"/>
              </a:rPr>
              <a:t>天韻詩歌</a:t>
            </a:r>
            <a:r>
              <a:rPr lang="en-US" altLang="zh-TW" sz="3400" b="1" dirty="0">
                <a:solidFill>
                  <a:schemeClr val="bg1"/>
                </a:solidFill>
                <a:latin typeface="+mj-ea"/>
                <a:ea typeface="+mj-ea"/>
              </a:rPr>
              <a:t>》</a:t>
            </a:r>
          </a:p>
          <a:p>
            <a:pPr marL="457200" indent="4763" eaLnBrk="1" hangingPunct="1">
              <a:buFont typeface="Arial" panose="020B0604020202020204" pitchFamily="34" charset="0"/>
              <a:buChar char="•"/>
              <a:defRPr/>
            </a:pPr>
            <a:r>
              <a:rPr lang="en-US" altLang="zh-TW" sz="3400" b="1" dirty="0">
                <a:solidFill>
                  <a:schemeClr val="bg1"/>
                </a:solidFill>
                <a:latin typeface="+mj-ea"/>
                <a:ea typeface="+mj-ea"/>
              </a:rPr>
              <a:t> </a:t>
            </a:r>
            <a:r>
              <a:rPr lang="zh-TW" altLang="en-US" sz="3400" b="1" dirty="0">
                <a:solidFill>
                  <a:schemeClr val="bg1"/>
                </a:solidFill>
                <a:latin typeface="+mj-ea"/>
                <a:ea typeface="+mj-ea"/>
              </a:rPr>
              <a:t>詩人對他的心</a:t>
            </a:r>
            <a:r>
              <a:rPr lang="en-US" altLang="zh-TW" sz="3400" b="1" dirty="0">
                <a:solidFill>
                  <a:schemeClr val="bg1"/>
                </a:solidFill>
                <a:latin typeface="+mj-ea"/>
                <a:ea typeface="+mj-ea"/>
              </a:rPr>
              <a:t> - </a:t>
            </a:r>
            <a:r>
              <a:rPr lang="zh-TW" altLang="en-US" sz="3400" b="1" dirty="0">
                <a:solidFill>
                  <a:schemeClr val="bg1"/>
                </a:solidFill>
                <a:highlight>
                  <a:srgbClr val="FF0000"/>
                </a:highlight>
                <a:latin typeface="+mj-ea"/>
                <a:ea typeface="+mj-ea"/>
              </a:rPr>
              <a:t>內在的生命</a:t>
            </a:r>
            <a:r>
              <a:rPr lang="zh-TW" altLang="en-US" sz="3400" b="1" dirty="0">
                <a:solidFill>
                  <a:schemeClr val="bg1"/>
                </a:solidFill>
                <a:latin typeface="+mj-ea"/>
                <a:ea typeface="+mj-ea"/>
              </a:rPr>
              <a:t>問了兩個問題 </a:t>
            </a:r>
            <a:endParaRPr lang="en-US" altLang="zh-TW" sz="3400" b="1" dirty="0">
              <a:solidFill>
                <a:schemeClr val="bg1"/>
              </a:solidFill>
              <a:latin typeface="+mj-ea"/>
              <a:ea typeface="+mj-ea"/>
            </a:endParaRPr>
          </a:p>
          <a:p>
            <a:pPr eaLnBrk="1" hangingPunct="1">
              <a:defRPr/>
            </a:pPr>
            <a:r>
              <a:rPr lang="zh-TW" altLang="en-US" sz="3400" b="1" dirty="0">
                <a:solidFill>
                  <a:schemeClr val="bg1"/>
                </a:solidFill>
                <a:latin typeface="+mj-ea"/>
                <a:ea typeface="+mj-ea"/>
              </a:rPr>
              <a:t>    </a:t>
            </a:r>
            <a:r>
              <a:rPr lang="en-US" altLang="zh-TW" sz="3400" b="1" dirty="0">
                <a:solidFill>
                  <a:schemeClr val="bg1"/>
                </a:solidFill>
                <a:latin typeface="+mj-ea"/>
                <a:ea typeface="+mj-ea"/>
              </a:rPr>
              <a:t>《</a:t>
            </a:r>
            <a:r>
              <a:rPr lang="zh-TW" altLang="en-US" sz="3400" b="1" dirty="0">
                <a:solidFill>
                  <a:schemeClr val="bg1"/>
                </a:solidFill>
                <a:highlight>
                  <a:srgbClr val="FF0000"/>
                </a:highlight>
                <a:latin typeface="+mj-ea"/>
                <a:ea typeface="+mj-ea"/>
              </a:rPr>
              <a:t>思想、情緒、意志、渴望、深處</a:t>
            </a:r>
            <a:r>
              <a:rPr lang="en-US" altLang="zh-TW" sz="3400" b="1" dirty="0">
                <a:solidFill>
                  <a:schemeClr val="bg1"/>
                </a:solidFill>
                <a:highlight>
                  <a:srgbClr val="FF0000"/>
                </a:highlight>
                <a:latin typeface="+mj-ea"/>
                <a:ea typeface="+mj-ea"/>
              </a:rPr>
              <a:t>, </a:t>
            </a:r>
            <a:r>
              <a:rPr lang="zh-TW" altLang="en-US" sz="3400" b="1" dirty="0">
                <a:solidFill>
                  <a:schemeClr val="bg1"/>
                </a:solidFill>
                <a:highlight>
                  <a:srgbClr val="FF0000"/>
                </a:highlight>
                <a:latin typeface="+mj-ea"/>
                <a:ea typeface="+mj-ea"/>
              </a:rPr>
              <a:t>慾望</a:t>
            </a:r>
            <a:r>
              <a:rPr lang="en-US" altLang="zh-TW" sz="3400" b="1" dirty="0">
                <a:solidFill>
                  <a:schemeClr val="bg1"/>
                </a:solidFill>
                <a:highlight>
                  <a:srgbClr val="FF0000"/>
                </a:highlight>
                <a:latin typeface="+mj-ea"/>
                <a:ea typeface="+mj-ea"/>
              </a:rPr>
              <a:t>, </a:t>
            </a:r>
            <a:r>
              <a:rPr lang="zh-TW" altLang="en-US" sz="3400" b="1" dirty="0">
                <a:solidFill>
                  <a:schemeClr val="bg1"/>
                </a:solidFill>
                <a:highlight>
                  <a:srgbClr val="FF0000"/>
                </a:highlight>
                <a:latin typeface="+mj-ea"/>
                <a:ea typeface="+mj-ea"/>
              </a:rPr>
              <a:t>心智</a:t>
            </a:r>
            <a:r>
              <a:rPr lang="en-US" altLang="zh-TW" sz="3400" b="1" dirty="0">
                <a:solidFill>
                  <a:schemeClr val="bg1"/>
                </a:solidFill>
                <a:highlight>
                  <a:srgbClr val="FF0000"/>
                </a:highlight>
                <a:latin typeface="+mj-ea"/>
                <a:ea typeface="+mj-ea"/>
              </a:rPr>
              <a:t> </a:t>
            </a:r>
            <a:r>
              <a:rPr lang="en-US" altLang="zh-TW" sz="3400" b="1" dirty="0">
                <a:solidFill>
                  <a:schemeClr val="bg1"/>
                </a:solidFill>
                <a:latin typeface="+mj-ea"/>
                <a:ea typeface="+mj-ea"/>
              </a:rPr>
              <a:t>…》 </a:t>
            </a:r>
          </a:p>
          <a:p>
            <a:pPr eaLnBrk="1" hangingPunct="1">
              <a:defRPr/>
            </a:pPr>
            <a:r>
              <a:rPr lang="en-US" altLang="zh-TW" sz="3400" b="1" dirty="0">
                <a:solidFill>
                  <a:schemeClr val="bg1"/>
                </a:solidFill>
                <a:latin typeface="+mj-ea"/>
                <a:ea typeface="+mj-ea"/>
              </a:rPr>
              <a:t>      - </a:t>
            </a:r>
            <a:r>
              <a:rPr lang="zh-TW" altLang="en-US" sz="3400" b="1" dirty="0">
                <a:solidFill>
                  <a:schemeClr val="bg1"/>
                </a:solidFill>
                <a:latin typeface="+mj-ea"/>
                <a:ea typeface="+mj-ea"/>
              </a:rPr>
              <a:t>你為什麼悶悶不樂 ？</a:t>
            </a:r>
            <a:endParaRPr lang="en-US" altLang="zh-TW" sz="3400" b="1" dirty="0">
              <a:solidFill>
                <a:schemeClr val="bg1"/>
              </a:solidFill>
              <a:latin typeface="+mj-ea"/>
              <a:ea typeface="+mj-ea"/>
            </a:endParaRPr>
          </a:p>
          <a:p>
            <a:pPr eaLnBrk="1" hangingPunct="1">
              <a:defRPr/>
            </a:pPr>
            <a:r>
              <a:rPr lang="en-US" altLang="zh-TW" sz="3400" b="1" dirty="0">
                <a:solidFill>
                  <a:schemeClr val="bg1"/>
                </a:solidFill>
                <a:latin typeface="+mj-ea"/>
                <a:ea typeface="+mj-ea"/>
              </a:rPr>
              <a:t>      - </a:t>
            </a:r>
            <a:r>
              <a:rPr lang="zh-TW" altLang="en-US" sz="3400" b="1" dirty="0">
                <a:solidFill>
                  <a:schemeClr val="bg1"/>
                </a:solidFill>
                <a:latin typeface="+mj-ea"/>
                <a:ea typeface="+mj-ea"/>
              </a:rPr>
              <a:t>為什麼在我裡面焦躁不安？</a:t>
            </a:r>
            <a:endParaRPr lang="en-US" altLang="zh-TW" sz="3400" b="1" dirty="0">
              <a:solidFill>
                <a:schemeClr val="bg1"/>
              </a:solidFill>
              <a:latin typeface="+mj-ea"/>
              <a:ea typeface="+mj-ea"/>
            </a:endParaRPr>
          </a:p>
          <a:p>
            <a:pPr eaLnBrk="1" hangingPunct="1">
              <a:defRPr/>
            </a:pPr>
            <a:r>
              <a:rPr lang="en-US" altLang="zh-TW" sz="3400" b="1" dirty="0">
                <a:solidFill>
                  <a:schemeClr val="bg1"/>
                </a:solidFill>
                <a:latin typeface="+mj-ea"/>
                <a:ea typeface="+mj-ea"/>
              </a:rPr>
              <a:t>                </a:t>
            </a:r>
            <a:r>
              <a:rPr lang="zh-TW" altLang="en-US" sz="3400" b="1" dirty="0">
                <a:solidFill>
                  <a:schemeClr val="bg1"/>
                </a:solidFill>
                <a:latin typeface="+mj-ea"/>
                <a:ea typeface="+mj-ea"/>
              </a:rPr>
              <a:t>（從裡面開始影響！）</a:t>
            </a:r>
            <a:endParaRPr lang="en-US" altLang="zh-TW" sz="3400" b="1" dirty="0">
              <a:solidFill>
                <a:schemeClr val="bg1"/>
              </a:solidFill>
              <a:latin typeface="+mj-ea"/>
              <a:ea typeface="+mj-ea"/>
            </a:endParaRPr>
          </a:p>
          <a:p>
            <a:pPr eaLnBrk="1" hangingPunct="1">
              <a:defRPr/>
            </a:pPr>
            <a:r>
              <a:rPr lang="en-US" altLang="zh-TW" sz="3400" b="1" dirty="0">
                <a:solidFill>
                  <a:schemeClr val="bg1"/>
                </a:solidFill>
                <a:latin typeface="+mj-ea"/>
                <a:ea typeface="+mj-ea"/>
              </a:rPr>
              <a:t>           </a:t>
            </a:r>
          </a:p>
          <a:p>
            <a:pPr eaLnBrk="1" hangingPunct="1">
              <a:defRPr/>
            </a:pPr>
            <a:endParaRPr lang="en-US" altLang="zh-TW" sz="3200" b="1" dirty="0">
              <a:solidFill>
                <a:schemeClr val="bg1"/>
              </a:solidFill>
              <a:latin typeface="+mj-ea"/>
              <a:ea typeface="+mj-ea"/>
            </a:endParaRPr>
          </a:p>
          <a:p>
            <a:pPr eaLnBrk="1" hangingPunct="1">
              <a:defRPr/>
            </a:pPr>
            <a:endParaRPr lang="en-US" altLang="zh-TW" sz="3200" b="1" dirty="0">
              <a:solidFill>
                <a:schemeClr val="bg1"/>
              </a:solidFill>
              <a:latin typeface="+mj-ea"/>
              <a:ea typeface="+mj-ea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92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92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2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2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2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2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92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92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 hidden="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smtClean="0">
                <a:solidFill>
                  <a:schemeClr val="bg1"/>
                </a:solidFill>
              </a:rPr>
              <a:t>下</a:t>
            </a:r>
            <a:endParaRPr lang="en-US" altLang="en-US" smtClean="0">
              <a:solidFill>
                <a:schemeClr val="bg1"/>
              </a:solidFill>
            </a:endParaRPr>
          </a:p>
        </p:txBody>
      </p:sp>
      <p:sp>
        <p:nvSpPr>
          <p:cNvPr id="15363" name="Rectangle 3"/>
          <p:cNvSpPr>
            <a:spLocks noChangeArrowheads="1"/>
          </p:cNvSpPr>
          <p:nvPr/>
        </p:nvSpPr>
        <p:spPr bwMode="auto">
          <a:xfrm>
            <a:off x="2133600" y="228600"/>
            <a:ext cx="75438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 typeface="Arial" panose="020B0604020202020204" pitchFamily="34" charset="0"/>
              <a:buNone/>
            </a:pPr>
            <a:endParaRPr lang="en-US" altLang="zh-TW" sz="4400" b="1">
              <a:solidFill>
                <a:srgbClr val="92D050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2667000" y="762000"/>
            <a:ext cx="9144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zh-TW" altLang="en-US" sz="4000" b="1">
                <a:solidFill>
                  <a:srgbClr val="FF0000"/>
                </a:solidFill>
              </a:rPr>
              <a:t> </a:t>
            </a:r>
            <a:r>
              <a:rPr lang="en-US" altLang="zh-TW" sz="4000" b="1">
                <a:solidFill>
                  <a:srgbClr val="FF0000"/>
                </a:solidFill>
              </a:rPr>
              <a:t> </a:t>
            </a:r>
            <a:endParaRPr lang="en-US" altLang="zh-TW" sz="4400" b="1">
              <a:solidFill>
                <a:srgbClr val="92D050"/>
              </a:solidFill>
            </a:endParaRPr>
          </a:p>
        </p:txBody>
      </p:sp>
      <p:sp>
        <p:nvSpPr>
          <p:cNvPr id="15365" name="Rectangle 6"/>
          <p:cNvSpPr>
            <a:spLocks noChangeArrowheads="1"/>
          </p:cNvSpPr>
          <p:nvPr/>
        </p:nvSpPr>
        <p:spPr bwMode="auto">
          <a:xfrm>
            <a:off x="1752600" y="304800"/>
            <a:ext cx="8610600" cy="6172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98525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99060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898525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990600" algn="l"/>
              </a:tabLst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898525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99060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898525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990600" algn="l"/>
              </a:tabLst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898525">
              <a:spcBef>
                <a:spcPct val="20000"/>
              </a:spcBef>
              <a:buFont typeface="Arial" panose="020B0604020202020204" pitchFamily="34" charset="0"/>
              <a:buChar char="»"/>
              <a:tabLst>
                <a:tab pos="990600" algn="l"/>
              </a:tabLst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8985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990600" algn="l"/>
              </a:tabLst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8985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990600" algn="l"/>
              </a:tabLst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8985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990600" algn="l"/>
              </a:tabLst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8985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990600" algn="l"/>
              </a:tabLst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9BBB59"/>
              </a:buClr>
              <a:buFont typeface="Arial" panose="020B0604020202020204" pitchFamily="34" charset="0"/>
              <a:buNone/>
            </a:pPr>
            <a:endParaRPr lang="en-US" altLang="zh-TW" sz="3600" b="1">
              <a:solidFill>
                <a:srgbClr val="000000"/>
              </a:solidFill>
              <a:latin typeface="PMingLiU" pitchFamily="18" charset="-120"/>
            </a:endParaRPr>
          </a:p>
        </p:txBody>
      </p:sp>
      <p:sp>
        <p:nvSpPr>
          <p:cNvPr id="15366" name="Rectangle 15"/>
          <p:cNvSpPr>
            <a:spLocks noChangeArrowheads="1"/>
          </p:cNvSpPr>
          <p:nvPr/>
        </p:nvSpPr>
        <p:spPr bwMode="auto">
          <a:xfrm>
            <a:off x="1524000" y="2590800"/>
            <a:ext cx="5943600" cy="184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898525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99060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898525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990600" algn="l"/>
              </a:tabLst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898525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99060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898525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990600" algn="l"/>
              </a:tabLst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898525">
              <a:spcBef>
                <a:spcPct val="20000"/>
              </a:spcBef>
              <a:buFont typeface="Arial" panose="020B0604020202020204" pitchFamily="34" charset="0"/>
              <a:buChar char="»"/>
              <a:tabLst>
                <a:tab pos="990600" algn="l"/>
              </a:tabLst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8985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990600" algn="l"/>
              </a:tabLst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8985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990600" algn="l"/>
              </a:tabLst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8985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990600" algn="l"/>
              </a:tabLst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8985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990600" algn="l"/>
              </a:tabLst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Ø"/>
            </a:pPr>
            <a:endParaRPr lang="en-US" altLang="zh-TW" sz="3800" b="1">
              <a:solidFill>
                <a:srgbClr val="FFFFFF"/>
              </a:solidFill>
              <a:latin typeface="PMingLiU" pitchFamily="18" charset="-120"/>
            </a:endParaRP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Ø"/>
            </a:pPr>
            <a:endParaRPr lang="en-US" altLang="zh-TW" sz="3800" b="1">
              <a:solidFill>
                <a:srgbClr val="FFFFFF"/>
              </a:solidFill>
              <a:latin typeface="PMingLiU" pitchFamily="18" charset="-120"/>
            </a:endParaRP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Ø"/>
            </a:pPr>
            <a:endParaRPr lang="en-US" altLang="zh-TW" sz="3800" b="1">
              <a:solidFill>
                <a:srgbClr val="FFFFFF"/>
              </a:solidFill>
              <a:latin typeface="PMingLiU" pitchFamily="18" charset="-120"/>
            </a:endParaRPr>
          </a:p>
        </p:txBody>
      </p:sp>
      <p:sp>
        <p:nvSpPr>
          <p:cNvPr id="15367" name="AutoShape 2" descr="data:image/jpeg;base64,/9j/4AAQSkZJRgABAQAAAQABAAD/2wCEAAkGBxQTEhQUExQVFBUXFhQUGBgYFxwVFxwUFxgWFxQXGBcYHSggHRolHhQWITEhJSkrLi4uFx8zODMsNygtLisBCgoKDg0OGxAQGzQlHyQ0LCwsLDQ1LSwsLCwsLCwsLCwsLCwsLCwsLCwsLCwsLCwsLCwsLCwsLCwsLCwsLCwsLP/AABEIAQIAwwMBIgACEQEDEQH/xAAcAAABBQEBAQAAAAAAAAAAAAAAAQIDBAYFBwj/xABKEAABAwEFAwcHBgwGAwEAAAABAAIDEQQFEiExBkFRE2FxgZGh8CIyQpKxwdEUFSNDUlMHJDNicoKDk6Ky0uEWRFRjwvE0c6Ml/8QAGgEAAgMBAQAAAAAAAAAAAAAAAAQBAgMFBv/EAC0RAAIBAgUDAgUFAQAAAAAAAAABAgMRBBMhMVESFEEiUjJCYWKBI5GxwfAV/9oADAMBAAIRAxEAPwDrXptTaGHCySRz/sgmtOfgOdcC2bT3ifr5G03NJr2+8rZXbs7yTXVls5c4nE84iTwGoyAyp1pXbKtcSTLC6oFG+WGjnydU9aWliJOWmwxHDpLXc49wX6LR5DrxtkMg9BxY6vEtdgz6Dmu867rQ78lerzXdIzPtY4HuXLdslERJG2JrpmMxCVmKjSa4C5xdk8Ec9adK1dz3SJYIpKkFzGP7QDn2qjq1L+gMuHzaHD+QXq05WqKQZ/WuaexzSFXtPzu30JX87JWOB6sQIWx+ZHDR3tT/AJtkGju+qssRXW8SroUntIwpvC8waGG2dIqfYSj5/trT5cVsA54pAO0NW/is0w9P2Kdscu8jxotFiqnsM3QivmPNH7Xytze60M4Yg4DvA71BHt0f9Q7rcfYvVAyTfTtSGzuOuE9Iqp7mfsIyl7jzSLbzIfTH1v6lJNtu7Tlmj9pXryXo4sh4M9VNmu5rtY4ndLAfaFbuZ+z/AH7lXS+p5k7bGX78nfq4JY9tZNOVPW46dQXoLtnoDkbPZz+yZ8EN2egH+Ws1P/Uz+nxVHdz9n+/cMle48/fto8fWud+i85fw14dqpnbWSpAlfXf5bhTmoXL0z5gh/wBNZv3TPgrUNgDfNZG0jSjQPYFbu5+IfwRkfceZRbU2pw8ltof+iXur6tVZjvK8XnyYLXpvxxivD6QtXozo5eIUDrLMdXdSyli6viBpHDx8yMWx96nSGUdMzB7Zapklkvd3piMc9op7C5bQXa86uQ66DXzslTuMQ/lL5FLzIxTrst7RWa8Qz9B0kzupoAqehUr7vaKBmH5ZbZpnDyRjfC1o+0Rv6Kr0B91sja57s8LXOJpnQCuXYsjemx1kkdyjy91qkFcPKYWjycz5uUbQKVHMNSozKl/WT0U18Opm7ktM0lTJbLUKakTEUGueLJW7Vedos8uA2p0zTTC9r3UqdGvBJwvyJpvGamj2KtMTgYJY6bw9+IdIowU71pPkszrO6CSCJ7HNwnDLTPUOaOT84GhHOqxrSjLXYvOjGUdFZlez33VoxSOrTPM/FC4cNw21rQ0tjJA1x6/wITvc0xbJqFL5xtAcGGCbFnlhJOWZ0GalF9WgAg2ef92ezRdS93PE0Tz+LymShAdyrRUElhNGgtd5p6V0rZHCxxllbysThmA53k0r5XJ4g1w0Byrv5lzUo2HnOS2OXcN9SF8jnsdGBE6uNuGpa5lBnwxO7Vo9h76xWdkToLRGY2gYnxEMIPm4HbxQhYo2yzTukihBZI8+Y2IsDYWk4iXAU0rvzOELXNvR4aGhpyFOYAaeOZRmZeyIcMw2PKJDIspZZ53VyOtfgFOZ5iaUooeKnYr231NHy3iiTllnAZtTQde5Ry22nnTwt6XgdWvMqPEVQyI8mn5fnCaLRzrJvv6BuRtdmG78q34qH/Edmrh+VwdTq+zsRm1mRlR5Npy6DP0LEv2osrf8y07vJY91D+q1R/4ssx0mkd0Qy8/Fqtm1QyY8m65fnCDOOIWBftfZB6c276l49oCBthY/vZhvzhf7mqc2qGVDk3pn5wlbOOIWCG1dky/GDnxifT+VSSbRWUj/AMpo6Wvp3jTL2qqq1k9icmHJuflA4hBtAWDF+2Ygfjtn/eBuXX4zVmK84nZRzwO44Zmnuqh163BORT9xsRawTRL8qbxCyrcdKUJ35Go6aqtLM4CpDhSmmYPEZKvd1FuXWFg9mdjaW8JBA7yWNaaNcS6rsLiG5ACm/WvUuBtJe7mxWctDicT20aC7ySATkN2Q7kW2RsjHMe80c0gngdK8xGRHQuVHERCz6T6Rjqua17WvDaHGKE1wnySCAdxQqsqjuyXSVNWEjvmc6Wefqifz/m9KfHtDJiLOSnLxSreSdUVFRlSu8dq1OycsTnPkYDRzGBznlznOeHP9J5JNAerLRRzYTeLnjRrIsX6WZ/lwrRxilcopzvYyLtsGAkEkEEggg1BGoOSFTsUWNgeAPLLn7vScT70JpYRNXuY91I1G09hMgdQVLg14I1BoC1w5wc+pY+8rbOAWOYC7XED5NdxodOgVXotijx2WzP38jGCfzmtAPXVpXCvaxeV2cNObxVIzfRNp7DcPXFNGGslkc12Pyy8ijiJnRtpUVaAxgdhyHpVyC7cFttQGGERwg744yXnnLpC6p58iurFdNc9cxzjvXasl1VA8nhpl1c4Q60nsWVGMVdszAu62Sefap+gPLO5lE+PYjlDVzpXH85xcejyiV6FYLtA9Gi6TYQFeMKj1bMZ1IJ2SMBZPwdxnzhl+dQ+5dizbB2Zo8wdQA9gWsaE5MQoprUXlWl4OCzZOzD6pp6a+zRWo7gs4+pj9RvwXUSUVsqK2RXMk/JQFywVryMfqhSNuuEfVs9UK6kV8uK8Edb5KvzfF9hvYmOuyM+gOyvuV1CHTTI6mc11yw/YAPvUL9noD9W3s+C7CSizlRi/BZVJLyZ+0bLQOGcbTu0C5Nt2GgcCOTb0Uy6hu6ltiE1zVhPD22LqtI8qm2GYw/Rl0dNMDi3ryNVDJdttjqYrZIeAeBJp+mCvU5rOHaiq5Vru0ZmnOaivTolpOpHcahUpy0asefPvi2s/KMgnbvq0xu4ecDz8FRve1We0NBkgns9ob5rmtbK078JIoS3eMsqrZ2+7wToOrPvqqM92jKlKaaVPflruVoVbeC0qaezM/cN6T0wR8q125x5NozpSrXseSOYAdIWpks74LFaHvcXSmJ7nPIFXPc2laDQVpQbhQJ93XeKjI9gHX/dWdrmYbFIB6boo+oyNJ7gVeHqexlU9KdzPXfDhijANBgb7Ahdeyx+Q3QZDh8Ei76grHKudXZmFpsUDw0AlpcSN+ZzNFHaIs869nsPen7ESE3dBxHKM9WR49inmHV15dnUuDil6zq4eWhWghBOa7FkhoMlUssfHPr9o3Lp2Zg0+CwpqzL1plmJSJjFIunT1QgxUJEoW6KipEqFawCUSoQosAJKJUIsAlElE5IQoaAEiVIoYDHBRyMqFMmkJacEy6djhW2z8Mh2dyqS2cc/eu3a41SnhqKCop43JFws2Owndale7wACToN4BdlvrT27s1S28Z+LQ0INbRG7pGCSnSMwurYDRx6Mu7PpCxe2lyRRW2zyxNwOmEpdStC5hYchurj3Zb03hop2MMQ7F7lhl0DfzISCIUGY0CF3DmnT/B6/FY5G/YnlHUaP8A+SvOOeZ9/bwXC/BlNR1sh4PZKOFHAtP8gWhtTCDv8dC4eKhaR0sPIdCKePhqr0Th48VVSytyOXuVxjaJVxZebuWYypVWYaf9KwCncPK6FpIclSJU2igIQhSAIQhAAhCEACEIQAJClSKGA1NcnkppWFRaFkQy6KhISCui9U5fAokpRN6bIbMzOtFn9u4/pLIeAtHfyR48y0cXFcDbk52TTzpRX9VvwTOGVmvx/JWu9BgiCEyN9AP7IXYsxC6OBsTbBFeeA6TMez9YeW3+Rw616Db4XVBqBvp3EhefXBdUU14hkzQ8BkjgCTTECCCaa0qeZb+W7omvD2MDXAFtWigI4EDI9Oveubi0mxug2rE9kYaCp9vxVvAooOCnCSsaSeohCdG7clokI4LSCs7lCVOTA5OBTsWigqRKkViBUJEqABCEIAEIQgASJUIAjKE4pKJeSJI3BVZW+P8AtW3KERpaSvsawdiFooFl/wAID6PsTeJmPYGD/kteY/HOsZt+ytosldGxzHrLov6T2JnDp9S/BSq7xJYwKCp7kJYXupkBTPhxSrqiZxbgfS9mbsQlH/zcR/KvQpYquzXndiaRellNci+UdXJSge1ekyDylzMUtRuk9BGMongHglATkqolmxqdRFEhaVpGLIHAJwCAEqZUSrAoQlVyBEqEIAEIQgAQhCABCEhUMBCkogoWT3JGkJKJya5YNW1LIKVyXne0dubPb6MeHMjjawkGox4nlwqOloW6tliE3kPxYCHBwDi3EHCmElprTflwG6oXmT7BHFeM8ULQ1jSwBudB9HESM+cntTWGV5JlKnwmvs7fJGe7ghQNqBQdGn90LoWFrmfu+b/9SzA5gPf1ExyAd5C9OeRipUVIrTfQUqacMx2ryC8pnQ2qKRtMQlbhBrTE5wpWnMRXrXqlhsRjBc8h8ryS94BFczhaASSGtBoBXid5SWKWpvSehdQkCVIs1FCcEwJ7VtSd2QxUqEJgqCEIQAIQhAAhCEACEIQAJClSFQ9gGoQUVWDJG1QUpTaLNvUkVpXlTp8V5Wp2n0xZ1NwMJz6NV6o0ZryaSP8AH7WP9557SSm8L8RnV+E1TKEeChUYXEtGfsQn7C+hwr/j+nhdn+WiBrpk9o3b81649eP7UyEYXClQ9jtN2IGo7F65Kc0hjHZjNLYdVBKQBKUg72NBGEqRqiopWq9B62Bj0JEqdKAhCEACEIQAIQhAAhCEAIhKkUMBpKYnlNI6OxLTRZDXHxqka/mTvGiaD0Jf5rliRq8olBF42s8JXdGYBC9WjXlV4PHzlamnQyd+Bh6z8V0cN8S/JjV2NFDEC0HmCFYidkKcBwQnhYw22bqAjn482S9hc5eM7Yuq0mmdBp1+5ewR+a3na3fzBIY3wM0diYFBckb44ocEk3obChSBRBqkU0dyGSBKmhOTqKAhCFIAhCEACEIQAIQhAAkKVNKrIBCmlOKaUvNFkMJTMWfH2KWiifqlHF3LomiXkspBvO1PO6Vw6wA34L1phzXj88BbeFqrvtEp5qHC8dxXTwu6/JjV2No73D2BCIWjCKncEqeMTz/aetchUE069aU6l6tDan42MkjMZLaA1Dmue0Zta5vMCfKDSQNMjTynaaWh0Boe+lV7DaBiIBAyo4Hgc8x1EjrKRxm5tR2JHkjPx2JzXVVeR9MterNSRFI31sb20uTUT2hMCkC1pLUzY6iEBKmioJEqRSAJUiVAAhCEACEIQAJpTk0qs9gEqmOKemlK1LtFkNULyKqYKtKeGaVNIlhrs15dfkhF6Whrj6UZHChhbT2Ldtt7n1EbS1wJaS8Uax2h/Tp+bllqF5re90/JrfIwyPlMjY5cbziccQcHEmlMi09S6WDd5oyrKyNvZW1Y08w/slVWzSUY0V3D2IXRaFrmJ2khq5rR6T4wOlxa1exWrVeVWyIvtVmaM62iCteAkDvYCV6vaDmfBXOxj1GaJVnNTXo/spLM8no7FRlfmaZ04qxZzWhPj4hc5PUccfSdBpUrSo42p7U1S03FWPSpEqaRQEiVIpAEqRKgAQhCABCEIAE0pU0lUm7IBCmFOJUZdRJVWvwXQO51BJ07lMXeKqpOfHjRYKxrBEEVGNDQdNTxO89JNVi9vh+OWZ290Bb6kmX85WulcQderX3rMfhAH0lhedMNoYTSmf0ZHv7E3g5fqIMRH0FmOhAI4DuyQm2YDCKn2fFIu0cw5l3NMl6WZoHml8hPMxjgK9bgF6NaDqsTsY3FeEzvsQkV53vb/QVrrU8U3dfUuRi5eofw8bpFGU5ilPerFnk4inf3+NVSleCTkPHHJSQPNOPA/wDW5c/q1Oi4ek7cL1M1ypWd9RXToVkHwU3B6CM46lgFOUEbujtUgcmIVOTFoehCFsQCEIQAIQhAAhCEACY5OKjJWNWStYlCFNJSuKhe7JJVJWNEhZHAarnTyAdfNVPnnHHuVCa0dFewpdyuNU6Yk0wB5/HD+y5e2MJksQfQVhla/wDUPkO1/Sr1KRzyTqfaFbl+ksdqZqeRlH8Jw+zuV6ErVC9eH6ZxI31AIO4JFyrstv0TK64RxSr05wzubA22PHaq4hISweYcOFuI5OAw1q45V3Lt3nbAK5jfvXE2EbgsckmnKTPNfzWhrW99e1U7yjnnD3RODY2Ghc6ubsjha0a6jM5ZhcLEtynZHVw6UY9TJflvla05t3joXSitoOjs+6qz10XfFPVrLa5soBxMfGCOFW+Vmyu8ddF0Dsvbm0LHwTdDnRO7CCO9Y5DexusRbdGistr46caghX2WhYWWW2w/lLJNlvY3lx/8sRp0hM/xTgHltfHxxtfH/MAhKcd0Q3Tnrc9FjtCstlC89s218J9NvSOC6Nn2ti0x5dSsqtjOVBPZm2DktVmYtpYj9Y3uPcM1aZtHDSuId/uW8cQvLMXQl4O5VLVcht+wn0h2/FSNvaM+kFfPjyVyZ8HSqhc43pH9odyZ87M3Ob6w76FHcRDKlwdSqSq5vzoz7TfWB96a+9GDfn2qksSgVGR0iVG7pXMlvmNurgPG7Jc+faeIb/AS9Sp1F1SkaBxyVK0SmnxWbtO10VaY2t6SFQl2vs+nKNcToG5nqpvWLV9jaFNR3Z3ppaHUdRVGWcCtPcNe+vxXKN4zSGkNktLyd5ic1vrSYW96jvRlqiYHT8lZ2nRrnB8hO/CyMEHXWtBXVRky3sb50FodJ9ryzJFeffuNOK6twTcpyjPtMI7RTTrWIs91W2RmNvJuNfMza9zOZxOGvNWnOu7sleGCRxlcIw0Evx0bhDdcROlM+hTCLjJPwROXVFr6GcuiphZlWgp2GnuQq09qAfJyB5SIySFjmkgFjnuIoDnlWnUhd+NV9K0OK4ammuWYsuuLnfKeP1jt66bYxFYmue+oc0Pw0bh+kplU0pmfOJA6AlhuDDC2AWlpY2uGseebi45gjiVbdYJOTZGLXGGta1orDU0aABni5lypats6STSSML/hpkUjLR8px5k1s78RZroc+UA3tyqKgcDs7qvJ72VFHFrsJLT5JIzqOYihHTzKodnKPbIZ43ljmO/J0JGJuVa79OtdGKMOt0wD3RtMbahuGlQ6jcnNPE5qHd7slS6fB0Ir1c3JwKtC927/AGb0+O7hQAuL+dwbX+EAJXXeFK615KOVN7ogfNZ31D42O41YHV7QqZuK7n1HyaD92G+wBdE3W1RPugK3XU4ItT5ObJsbd7s+Sp+jJI32OUP+BLFWo5Uftn+81XaZdmEZOKG3cRv4+KqvU/MQ08SOJJsLYz6czeiY+/xmo27BWcVAntFD/uN/oXdF3/nHtT/kX53T2ouvMQv9xnhsHFutNpH67P6VI3YSImptNpP7QDn1DVoPkmXnHhr44JnyE7ncfHeo6o+0i/3HGbsNZxrLaD0y7uFQKoGwdirU8qf27/c5dkXcePjNN+bjud2lT1W+UNPccxux1gGRYT0yyHuxKRmzl3N+oiO/MYv5lfN2nj43qI3S7iP77kdcvESbQ8yGQ3fYWGrIIQeIjFe2itstsTR5DWjKuQp7FX+ZvzvHOpG3aAKV4dyq6lRfQtalyUbZtOGhxwy0bWpEUh3aA4ab9SQOdYK99mprT+MvleZpTRkIb5LWagY8VQ1o1NMyedbjaOy8nZ3uxVqYm9TpWA9xXLv65uXdDG4mFjGPcHOwyB5JjyDQcqUqa01FK50i873B9OyLFwWR0TWxPwvqDXqoHAjh5Q7eZQ26zxxW9jWMa1ro2OLQ0YRnI3JtKDzB2qO7bv5BxLLTDXSph3cKhwVqaxulmE3LwlzWtb+TdSjS4jLHxeVnbSyZolLqu0Yfax0Ztk3JsAaHYaN8kYmgNfkMvODkq679g6lznWoFznOe48mM3OJcd/EoTSrLkWyZcFaxXzPLJyTLMS/CXYcTWmgoHHM0yqNFZtc9qZTHZiypoCZGEV3Dz6Cu6u/JOvS63Y+VjJZIw1a7eDx+I0OaoWm/pnYhKwjQVjFYy0Ur5NSQSTnn2K9bDOGyuTSxHVu7HQuSac2ljZWckwHlHVeymFnlN0O92EdZ4K+22nlnyfawtz4Crj/OOxeeWqwtnIrLBEK+k9rSK/mNqfZ0rQXZNZLPGIxanPYN1DIA45ktwMyz3V370tOn6bR3NoVLyvJm0dfZpwyyz3+Pckdfxrvr2aeO5ZC0bUWcU5KGeYjjSNvbmdw3KuzaycEFlgjaDoXuc/2AcFWOGrPwTKvRRvRfjtD0GvMn/O0h3EjoPtWHO0tvIyhs7Cf9t9f4pKcdVA++7zOkwbXhC004ZkLVYKuzJ4mlwegG9JR6J7N/jwE116S1phdv9Hs8c686+VXk4+VapB0YWa7hRvjJRSxW5wP41OP2h9xFFbsau1yndU+D0j5wlI0O7dTfxorAtMw9Eu03ZeNF5XFd9t/1U5P/ALX07cWqjtdx2s5maQ8xe/8Aq8cFPYVPLI7qHB6v8rl+wRru6VJFb30zaezo3LyCKwW1uk87eiZ47j1K4y1Xg0gC0Wjf6VfaTUIeAn4Yd1Dg9WbeT6aOBrTTfvTDerh6J46HxkvMZLwvJutrk19JsZ5jU0ySx37eejZ8fGsLHcd5brmqvB1eSe4p8HpUt+EAE7+rn+KjN/c/Ejx1grz2XaW8mkV5N3GsLchurTDrlvTWbU3gTR0FlPPyJA048oFWWErclo16XB6D8/ngDX+wqE359NBu7N+ixI2ktmhscBpQikb29GfKprtpLUP8nZzSnmvkru4krHta5oq9Hg0t9WyaaJ0UUTpHvLDQFrWsDXMfUlxFT5NAAqtqvEWizNMUjRLETWJz2hxyo5tC4UdlXpbTflxm7V4c5bI9h+1HICOmjwM8hvzXFv8AdYrRJysZkilrV7XQuc13OQ2tHc+/pzV40pbTX9hKrF6xZfsN6zSuwxxTOdSpAoAOsmitW29JbO5jZo3Rlwq0ENqQDQmoJG+ipWbapsTQ1sbnYfNLHOhzOlcq003FR2CKS0ycpaHPe7NrMflUbUkCpGmZWlPDqT1Vis8Q47O52I7ymcMTYZCDoQDTuKVaiy2ZwY0AkAAUAOVO1CY/58fqZd3I7PItOrQd+gTDYIjWsUZ/UHwQhO3dhSwjbpg15CL9234Kf5os/wBxD+7b8EIVLsmw4XRBX8hF+7b8FZjsEQ0jjH6g+CEIuybIRt2w1ryUdTqcDfgpRYYvu2eqPgkQouybIeLBF91H6g+CU3fEfqo/UHwQhHUy1kKLBENI4/UHwWR/CA0RtjweRVslcPk6BtNOkpUITdyGkeP/AIPr1nklnEk0rwMFA6RzqflNKlfQN0WRjoIiWMJMbCSWg1q0VqhCLuwNK5Z+bIfuYvUb8E75BF91H6g+CEKLsmyHCxR1rybK/oj4J3yZn2G+qEIRdhZDPkMX3bPVHwS/I4/u2eqPghCLk2G/N8X3UfqN+CYbrgP1MX7tvwQhQArbshGkMQ6GN+Cf8hj+7Z6o+CEIAk5Fv2R2BCEKbgf/2Q=="/>
          <p:cNvSpPr>
            <a:spLocks noChangeAspect="1" noChangeArrowheads="1"/>
          </p:cNvSpPr>
          <p:nvPr/>
        </p:nvSpPr>
        <p:spPr bwMode="auto">
          <a:xfrm>
            <a:off x="1679575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endParaRPr lang="en-US" altLang="en-US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15368" name="AutoShape 4" descr="data:image/jpeg;base64,/9j/4AAQSkZJRgABAQAAAQABAAD/2wCEAAkGBxQTEhQUExQVFBUXFhQUGBgYFxwVFxwUFxgWFxQXGBcYHSggHRolHhQWITEhJSkrLi4uFx8zODMsNygtLisBCgoKDg0OGxAQGzQlHyQ0LCwsLDQ1LSwsLCwsLCwsLCwsLCwsLCwsLCwsLCwsLCwsLCwsLCwsLCwsLCwsLCwsLP/AABEIAQIAwwMBIgACEQEDEQH/xAAcAAABBQEBAQAAAAAAAAAAAAAAAQIDBAYFBwj/xABKEAABAwEFAwcHBgwGAwEAAAABAAIDEQQFEiExBkFRE2FxgZGh8CIyQpKxwdEUFSNDUlMHJDNicoKDk6Ky0uEWRFRjwvE0c6Ml/8QAGgEAAgMBAQAAAAAAAAAAAAAAAAQBAgMFBv/EAC0RAAIBAgUDAgUFAQAAAAAAAAABAgMRBBMhMVESFEEiUjJCYWKBI5GxwfAV/9oADAMBAAIRAxEAPwDrXptTaGHCySRz/sgmtOfgOdcC2bT3ifr5G03NJr2+8rZXbs7yTXVls5c4nE84iTwGoyAyp1pXbKtcSTLC6oFG+WGjnydU9aWliJOWmwxHDpLXc49wX6LR5DrxtkMg9BxY6vEtdgz6Dmu867rQ78lerzXdIzPtY4HuXLdslERJG2JrpmMxCVmKjSa4C5xdk8Ec9adK1dz3SJYIpKkFzGP7QDn2qjq1L+gMuHzaHD+QXq05WqKQZ/WuaexzSFXtPzu30JX87JWOB6sQIWx+ZHDR3tT/AJtkGju+qssRXW8SroUntIwpvC8waGG2dIqfYSj5/trT5cVsA54pAO0NW/is0w9P2Kdscu8jxotFiqnsM3QivmPNH7Xytze60M4Yg4DvA71BHt0f9Q7rcfYvVAyTfTtSGzuOuE9Iqp7mfsIyl7jzSLbzIfTH1v6lJNtu7Tlmj9pXryXo4sh4M9VNmu5rtY4ndLAfaFbuZ+z/AH7lXS+p5k7bGX78nfq4JY9tZNOVPW46dQXoLtnoDkbPZz+yZ8EN2egH+Ws1P/Uz+nxVHdz9n+/cMle48/fto8fWud+i85fw14dqpnbWSpAlfXf5bhTmoXL0z5gh/wBNZv3TPgrUNgDfNZG0jSjQPYFbu5+IfwRkfceZRbU2pw8ltof+iXur6tVZjvK8XnyYLXpvxxivD6QtXozo5eIUDrLMdXdSyli6viBpHDx8yMWx96nSGUdMzB7Zapklkvd3piMc9op7C5bQXa86uQ66DXzslTuMQ/lL5FLzIxTrst7RWa8Qz9B0kzupoAqehUr7vaKBmH5ZbZpnDyRjfC1o+0Rv6Kr0B91sja57s8LXOJpnQCuXYsjemx1kkdyjy91qkFcPKYWjycz5uUbQKVHMNSozKl/WT0U18Opm7ktM0lTJbLUKakTEUGueLJW7Vedos8uA2p0zTTC9r3UqdGvBJwvyJpvGamj2KtMTgYJY6bw9+IdIowU71pPkszrO6CSCJ7HNwnDLTPUOaOT84GhHOqxrSjLXYvOjGUdFZlez33VoxSOrTPM/FC4cNw21rQ0tjJA1x6/wITvc0xbJqFL5xtAcGGCbFnlhJOWZ0GalF9WgAg2ef92ezRdS93PE0Tz+LymShAdyrRUElhNGgtd5p6V0rZHCxxllbysThmA53k0r5XJ4g1w0Byrv5lzUo2HnOS2OXcN9SF8jnsdGBE6uNuGpa5lBnwxO7Vo9h76xWdkToLRGY2gYnxEMIPm4HbxQhYo2yzTukihBZI8+Y2IsDYWk4iXAU0rvzOELXNvR4aGhpyFOYAaeOZRmZeyIcMw2PKJDIspZZ53VyOtfgFOZ5iaUooeKnYr231NHy3iiTllnAZtTQde5Ry22nnTwt6XgdWvMqPEVQyI8mn5fnCaLRzrJvv6BuRtdmG78q34qH/Edmrh+VwdTq+zsRm1mRlR5Npy6DP0LEv2osrf8y07vJY91D+q1R/4ssx0mkd0Qy8/Fqtm1QyY8m65fnCDOOIWBftfZB6c276l49oCBthY/vZhvzhf7mqc2qGVDk3pn5wlbOOIWCG1dky/GDnxifT+VSSbRWUj/AMpo6Wvp3jTL2qqq1k9icmHJuflA4hBtAWDF+2Ygfjtn/eBuXX4zVmK84nZRzwO44Zmnuqh163BORT9xsRawTRL8qbxCyrcdKUJ35Go6aqtLM4CpDhSmmYPEZKvd1FuXWFg9mdjaW8JBA7yWNaaNcS6rsLiG5ACm/WvUuBtJe7mxWctDicT20aC7ySATkN2Q7kW2RsjHMe80c0gngdK8xGRHQuVHERCz6T6Rjqua17WvDaHGKE1wnySCAdxQqsqjuyXSVNWEjvmc6Wefqifz/m9KfHtDJiLOSnLxSreSdUVFRlSu8dq1OycsTnPkYDRzGBznlznOeHP9J5JNAerLRRzYTeLnjRrIsX6WZ/lwrRxilcopzvYyLtsGAkEkEEggg1BGoOSFTsUWNgeAPLLn7vScT70JpYRNXuY91I1G09hMgdQVLg14I1BoC1w5wc+pY+8rbOAWOYC7XED5NdxodOgVXotijx2WzP38jGCfzmtAPXVpXCvaxeV2cNObxVIzfRNp7DcPXFNGGslkc12Pyy8ijiJnRtpUVaAxgdhyHpVyC7cFttQGGERwg744yXnnLpC6p58iurFdNc9cxzjvXasl1VA8nhpl1c4Q60nsWVGMVdszAu62Sefap+gPLO5lE+PYjlDVzpXH85xcejyiV6FYLtA9Gi6TYQFeMKj1bMZ1IJ2SMBZPwdxnzhl+dQ+5dizbB2Zo8wdQA9gWsaE5MQoprUXlWl4OCzZOzD6pp6a+zRWo7gs4+pj9RvwXUSUVsqK2RXMk/JQFywVryMfqhSNuuEfVs9UK6kV8uK8Edb5KvzfF9hvYmOuyM+gOyvuV1CHTTI6mc11yw/YAPvUL9noD9W3s+C7CSizlRi/BZVJLyZ+0bLQOGcbTu0C5Nt2GgcCOTb0Uy6hu6ltiE1zVhPD22LqtI8qm2GYw/Rl0dNMDi3ryNVDJdttjqYrZIeAeBJp+mCvU5rOHaiq5Vru0ZmnOaivTolpOpHcahUpy0asefPvi2s/KMgnbvq0xu4ecDz8FRve1We0NBkgns9ob5rmtbK078JIoS3eMsqrZ2+7wToOrPvqqM92jKlKaaVPflruVoVbeC0qaezM/cN6T0wR8q125x5NozpSrXseSOYAdIWpks74LFaHvcXSmJ7nPIFXPc2laDQVpQbhQJ93XeKjI9gHX/dWdrmYbFIB6boo+oyNJ7gVeHqexlU9KdzPXfDhijANBgb7Ahdeyx+Q3QZDh8Ei76grHKudXZmFpsUDw0AlpcSN+ZzNFHaIs869nsPen7ESE3dBxHKM9WR49inmHV15dnUuDil6zq4eWhWghBOa7FkhoMlUssfHPr9o3Lp2Zg0+CwpqzL1plmJSJjFIunT1QgxUJEoW6KipEqFawCUSoQosAJKJUIsAlElE5IQoaAEiVIoYDHBRyMqFMmkJacEy6djhW2z8Mh2dyqS2cc/eu3a41SnhqKCop43JFws2Owndale7wACToN4BdlvrT27s1S28Z+LQ0INbRG7pGCSnSMwurYDRx6Mu7PpCxe2lyRRW2zyxNwOmEpdStC5hYchurj3Zb03hop2MMQ7F7lhl0DfzISCIUGY0CF3DmnT/B6/FY5G/YnlHUaP8A+SvOOeZ9/bwXC/BlNR1sh4PZKOFHAtP8gWhtTCDv8dC4eKhaR0sPIdCKePhqr0Th48VVSytyOXuVxjaJVxZebuWYypVWYaf9KwCncPK6FpIclSJU2igIQhSAIQhAAhCEACEIQAJClSKGA1NcnkppWFRaFkQy6KhISCui9U5fAokpRN6bIbMzOtFn9u4/pLIeAtHfyR48y0cXFcDbk52TTzpRX9VvwTOGVmvx/JWu9BgiCEyN9AP7IXYsxC6OBsTbBFeeA6TMez9YeW3+Rw616Db4XVBqBvp3EhefXBdUU14hkzQ8BkjgCTTECCCaa0qeZb+W7omvD2MDXAFtWigI4EDI9Oveubi0mxug2rE9kYaCp9vxVvAooOCnCSsaSeohCdG7clokI4LSCs7lCVOTA5OBTsWigqRKkViBUJEqABCEIAEIQgASJUIAjKE4pKJeSJI3BVZW+P8AtW3KERpaSvsawdiFooFl/wAID6PsTeJmPYGD/kteY/HOsZt+ytosldGxzHrLov6T2JnDp9S/BSq7xJYwKCp7kJYXupkBTPhxSrqiZxbgfS9mbsQlH/zcR/KvQpYquzXndiaRellNci+UdXJSge1ekyDylzMUtRuk9BGMongHglATkqolmxqdRFEhaVpGLIHAJwCAEqZUSrAoQlVyBEqEIAEIQgAQhCABCEhUMBCkogoWT3JGkJKJya5YNW1LIKVyXne0dubPb6MeHMjjawkGox4nlwqOloW6tliE3kPxYCHBwDi3EHCmElprTflwG6oXmT7BHFeM8ULQ1jSwBudB9HESM+cntTWGV5JlKnwmvs7fJGe7ghQNqBQdGn90LoWFrmfu+b/9SzA5gPf1ExyAd5C9OeRipUVIrTfQUqacMx2ryC8pnQ2qKRtMQlbhBrTE5wpWnMRXrXqlhsRjBc8h8ryS94BFczhaASSGtBoBXid5SWKWpvSehdQkCVIs1FCcEwJ7VtSd2QxUqEJgqCEIQAIQhAAhCEACEIQAJClSFQ9gGoQUVWDJG1QUpTaLNvUkVpXlTp8V5Wp2n0xZ1NwMJz6NV6o0ZryaSP8AH7WP9557SSm8L8RnV+E1TKEeChUYXEtGfsQn7C+hwr/j+nhdn+WiBrpk9o3b81649eP7UyEYXClQ9jtN2IGo7F65Kc0hjHZjNLYdVBKQBKUg72NBGEqRqiopWq9B62Bj0JEqdKAhCEACEIQAIQhAAhCEAIhKkUMBpKYnlNI6OxLTRZDXHxqka/mTvGiaD0Jf5rliRq8olBF42s8JXdGYBC9WjXlV4PHzlamnQyd+Bh6z8V0cN8S/JjV2NFDEC0HmCFYidkKcBwQnhYw22bqAjn482S9hc5eM7Yuq0mmdBp1+5ewR+a3na3fzBIY3wM0diYFBckb44ocEk3obChSBRBqkU0dyGSBKmhOTqKAhCFIAhCEACEIQAIQhAAkKVNKrIBCmlOKaUvNFkMJTMWfH2KWiifqlHF3LomiXkspBvO1PO6Vw6wA34L1phzXj88BbeFqrvtEp5qHC8dxXTwu6/JjV2No73D2BCIWjCKncEqeMTz/aetchUE069aU6l6tDan42MkjMZLaA1Dmue0Zta5vMCfKDSQNMjTynaaWh0Boe+lV7DaBiIBAyo4Hgc8x1EjrKRxm5tR2JHkjPx2JzXVVeR9MterNSRFI31sb20uTUT2hMCkC1pLUzY6iEBKmioJEqRSAJUiVAAhCEACEIQAJpTk0qs9gEqmOKemlK1LtFkNULyKqYKtKeGaVNIlhrs15dfkhF6Whrj6UZHChhbT2Ldtt7n1EbS1wJaS8Uax2h/Tp+bllqF5re90/JrfIwyPlMjY5cbziccQcHEmlMi09S6WDd5oyrKyNvZW1Y08w/slVWzSUY0V3D2IXRaFrmJ2khq5rR6T4wOlxa1exWrVeVWyIvtVmaM62iCteAkDvYCV6vaDmfBXOxj1GaJVnNTXo/spLM8no7FRlfmaZ04qxZzWhPj4hc5PUccfSdBpUrSo42p7U1S03FWPSpEqaRQEiVIpAEqRKgAQhCABCEIAE0pU0lUm7IBCmFOJUZdRJVWvwXQO51BJ07lMXeKqpOfHjRYKxrBEEVGNDQdNTxO89JNVi9vh+OWZ290Bb6kmX85WulcQderX3rMfhAH0lhedMNoYTSmf0ZHv7E3g5fqIMRH0FmOhAI4DuyQm2YDCKn2fFIu0cw5l3NMl6WZoHml8hPMxjgK9bgF6NaDqsTsY3FeEzvsQkV53vb/QVrrU8U3dfUuRi5eofw8bpFGU5ilPerFnk4inf3+NVSleCTkPHHJSQPNOPA/wDW5c/q1Oi4ek7cL1M1ypWd9RXToVkHwU3B6CM46lgFOUEbujtUgcmIVOTFoehCFsQCEIQAIQhAAhCEACY5OKjJWNWStYlCFNJSuKhe7JJVJWNEhZHAarnTyAdfNVPnnHHuVCa0dFewpdyuNU6Yk0wB5/HD+y5e2MJksQfQVhla/wDUPkO1/Sr1KRzyTqfaFbl+ksdqZqeRlH8Jw+zuV6ErVC9eH6ZxI31AIO4JFyrstv0TK64RxSr05wzubA22PHaq4hISweYcOFuI5OAw1q45V3Lt3nbAK5jfvXE2EbgsckmnKTPNfzWhrW99e1U7yjnnD3RODY2Ghc6ubsjha0a6jM5ZhcLEtynZHVw6UY9TJflvla05t3joXSitoOjs+6qz10XfFPVrLa5soBxMfGCOFW+Vmyu8ddF0Dsvbm0LHwTdDnRO7CCO9Y5DexusRbdGistr46caghX2WhYWWW2w/lLJNlvY3lx/8sRp0hM/xTgHltfHxxtfH/MAhKcd0Q3Tnrc9FjtCstlC89s218J9NvSOC6Nn2ti0x5dSsqtjOVBPZm2DktVmYtpYj9Y3uPcM1aZtHDSuId/uW8cQvLMXQl4O5VLVcht+wn0h2/FSNvaM+kFfPjyVyZ8HSqhc43pH9odyZ87M3Ob6w76FHcRDKlwdSqSq5vzoz7TfWB96a+9GDfn2qksSgVGR0iVG7pXMlvmNurgPG7Jc+faeIb/AS9Sp1F1SkaBxyVK0SmnxWbtO10VaY2t6SFQl2vs+nKNcToG5nqpvWLV9jaFNR3Z3ppaHUdRVGWcCtPcNe+vxXKN4zSGkNktLyd5ic1vrSYW96jvRlqiYHT8lZ2nRrnB8hO/CyMEHXWtBXVRky3sb50FodJ9ryzJFeffuNOK6twTcpyjPtMI7RTTrWIs91W2RmNvJuNfMza9zOZxOGvNWnOu7sleGCRxlcIw0Evx0bhDdcROlM+hTCLjJPwROXVFr6GcuiphZlWgp2GnuQq09qAfJyB5SIySFjmkgFjnuIoDnlWnUhd+NV9K0OK4ammuWYsuuLnfKeP1jt66bYxFYmue+oc0Pw0bh+kplU0pmfOJA6AlhuDDC2AWlpY2uGseebi45gjiVbdYJOTZGLXGGta1orDU0aABni5lypats6STSSML/hpkUjLR8px5k1s78RZroc+UA3tyqKgcDs7qvJ72VFHFrsJLT5JIzqOYihHTzKodnKPbIZ43ljmO/J0JGJuVa79OtdGKMOt0wD3RtMbahuGlQ6jcnNPE5qHd7slS6fB0Ir1c3JwKtC927/AGb0+O7hQAuL+dwbX+EAJXXeFK615KOVN7ogfNZ31D42O41YHV7QqZuK7n1HyaD92G+wBdE3W1RPugK3XU4ItT5ObJsbd7s+Sp+jJI32OUP+BLFWo5Uftn+81XaZdmEZOKG3cRv4+KqvU/MQ08SOJJsLYz6czeiY+/xmo27BWcVAntFD/uN/oXdF3/nHtT/kX53T2ouvMQv9xnhsHFutNpH67P6VI3YSImptNpP7QDn1DVoPkmXnHhr44JnyE7ncfHeo6o+0i/3HGbsNZxrLaD0y7uFQKoGwdirU8qf27/c5dkXcePjNN+bjud2lT1W+UNPccxux1gGRYT0yyHuxKRmzl3N+oiO/MYv5lfN2nj43qI3S7iP77kdcvESbQ8yGQ3fYWGrIIQeIjFe2itstsTR5DWjKuQp7FX+ZvzvHOpG3aAKV4dyq6lRfQtalyUbZtOGhxwy0bWpEUh3aA4ab9SQOdYK99mprT+MvleZpTRkIb5LWagY8VQ1o1NMyedbjaOy8nZ3uxVqYm9TpWA9xXLv65uXdDG4mFjGPcHOwyB5JjyDQcqUqa01FK50i873B9OyLFwWR0TWxPwvqDXqoHAjh5Q7eZQ26zxxW9jWMa1ro2OLQ0YRnI3JtKDzB2qO7bv5BxLLTDXSph3cKhwVqaxulmE3LwlzWtb+TdSjS4jLHxeVnbSyZolLqu0Yfax0Ztk3JsAaHYaN8kYmgNfkMvODkq679g6lznWoFznOe48mM3OJcd/EoTSrLkWyZcFaxXzPLJyTLMS/CXYcTWmgoHHM0yqNFZtc9qZTHZiypoCZGEV3Dz6Cu6u/JOvS63Y+VjJZIw1a7eDx+I0OaoWm/pnYhKwjQVjFYy0Ur5NSQSTnn2K9bDOGyuTSxHVu7HQuSac2ljZWckwHlHVeymFnlN0O92EdZ4K+22nlnyfawtz4Crj/OOxeeWqwtnIrLBEK+k9rSK/mNqfZ0rQXZNZLPGIxanPYN1DIA45ktwMyz3V370tOn6bR3NoVLyvJm0dfZpwyyz3+Pckdfxrvr2aeO5ZC0bUWcU5KGeYjjSNvbmdw3KuzaycEFlgjaDoXuc/2AcFWOGrPwTKvRRvRfjtD0GvMn/O0h3EjoPtWHO0tvIyhs7Cf9t9f4pKcdVA++7zOkwbXhC004ZkLVYKuzJ4mlwegG9JR6J7N/jwE116S1phdv9Hs8c686+VXk4+VapB0YWa7hRvjJRSxW5wP41OP2h9xFFbsau1yndU+D0j5wlI0O7dTfxorAtMw9Eu03ZeNF5XFd9t/1U5P/ALX07cWqjtdx2s5maQ8xe/8Aq8cFPYVPLI7qHB6v8rl+wRru6VJFb30zaezo3LyCKwW1uk87eiZ47j1K4y1Xg0gC0Wjf6VfaTUIeAn4Yd1Dg9WbeT6aOBrTTfvTDerh6J46HxkvMZLwvJutrk19JsZ5jU0ySx37eejZ8fGsLHcd5brmqvB1eSe4p8HpUt+EAE7+rn+KjN/c/Ejx1grz2XaW8mkV5N3GsLchurTDrlvTWbU3gTR0FlPPyJA048oFWWErclo16XB6D8/ngDX+wqE359NBu7N+ixI2ktmhscBpQikb29GfKprtpLUP8nZzSnmvkru4krHta5oq9Hg0t9WyaaJ0UUTpHvLDQFrWsDXMfUlxFT5NAAqtqvEWizNMUjRLETWJz2hxyo5tC4UdlXpbTflxm7V4c5bI9h+1HICOmjwM8hvzXFv8AdYrRJysZkilrV7XQuc13OQ2tHc+/pzV40pbTX9hKrF6xZfsN6zSuwxxTOdSpAoAOsmitW29JbO5jZo3Rlwq0ENqQDQmoJG+ipWbapsTQ1sbnYfNLHOhzOlcq003FR2CKS0ycpaHPe7NrMflUbUkCpGmZWlPDqT1Vis8Q47O52I7ymcMTYZCDoQDTuKVaiy2ZwY0AkAAUAOVO1CY/58fqZd3I7PItOrQd+gTDYIjWsUZ/UHwQhO3dhSwjbpg15CL9234Kf5os/wBxD+7b8EIVLsmw4XRBX8hF+7b8FZjsEQ0jjH6g+CEIuybIRt2w1ryUdTqcDfgpRYYvu2eqPgkQouybIeLBF91H6g+CU3fEfqo/UHwQhHUy1kKLBENI4/UHwWR/CA0RtjweRVslcPk6BtNOkpUITdyGkeP/AIPr1nklnEk0rwMFA6RzqflNKlfQN0WRjoIiWMJMbCSWg1q0VqhCLuwNK5Z+bIfuYvUb8E75BF91H6g+CEKLsmyHCxR1rybK/oj4J3yZn2G+qEIRdhZDPkMX3bPVHwS/I4/u2eqPghCLk2G/N8X3UfqN+CYbrgP1MX7tvwQhQArbshGkMQ6GN+Cf8hj+7Z6o+CEIAk5Fv2R2BCEKbgf/2Q=="/>
          <p:cNvSpPr>
            <a:spLocks noChangeAspect="1" noChangeArrowheads="1"/>
          </p:cNvSpPr>
          <p:nvPr/>
        </p:nvSpPr>
        <p:spPr bwMode="auto">
          <a:xfrm>
            <a:off x="1679575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endParaRPr lang="en-US" altLang="en-US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9227" name="Rectangle 11"/>
          <p:cNvSpPr>
            <a:spLocks noChangeArrowheads="1"/>
          </p:cNvSpPr>
          <p:nvPr/>
        </p:nvSpPr>
        <p:spPr bwMode="auto">
          <a:xfrm>
            <a:off x="0" y="0"/>
            <a:ext cx="12192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457200" indent="-457200" eaLnBrk="1" hangingPunct="1">
              <a:buFont typeface="Wingdings" panose="05000000000000000000" pitchFamily="2" charset="2"/>
              <a:buChar char="Ø"/>
              <a:defRPr/>
            </a:pPr>
            <a:r>
              <a:rPr lang="zh-TW" altLang="en-US" sz="3600" b="1" dirty="0">
                <a:solidFill>
                  <a:schemeClr val="bg1"/>
                </a:solidFill>
                <a:latin typeface="+mj-ea"/>
                <a:ea typeface="+mj-ea"/>
              </a:rPr>
              <a:t>鬰悶與焦躁的原因 </a:t>
            </a:r>
            <a:endParaRPr lang="en-US" altLang="zh-TW" sz="3600" b="1" dirty="0">
              <a:solidFill>
                <a:schemeClr val="bg1"/>
              </a:solidFill>
              <a:latin typeface="+mj-ea"/>
              <a:ea typeface="+mj-ea"/>
            </a:endParaRPr>
          </a:p>
          <a:p>
            <a:pPr eaLnBrk="1" hangingPunct="1">
              <a:defRPr/>
            </a:pPr>
            <a:endParaRPr lang="zh-TW" altLang="en-US" sz="3400" b="1" dirty="0">
              <a:solidFill>
                <a:schemeClr val="bg1"/>
              </a:solidFill>
              <a:latin typeface="+mj-ea"/>
              <a:ea typeface="+mj-ea"/>
            </a:endParaRPr>
          </a:p>
          <a:p>
            <a:pPr eaLnBrk="1" hangingPunct="1">
              <a:defRPr/>
            </a:pPr>
            <a:r>
              <a:rPr lang="zh-TW" altLang="en-US" sz="3600" b="1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詩</a:t>
            </a:r>
            <a:r>
              <a:rPr lang="en-US" altLang="zh-TW" sz="3600" b="1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42:2 </a:t>
            </a:r>
            <a:r>
              <a:rPr lang="zh-TW" altLang="en-US" sz="3600" b="1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我的心渴想神，就是永生神；</a:t>
            </a:r>
            <a:r>
              <a:rPr lang="zh-TW" altLang="en-US" sz="3600" b="1" dirty="0">
                <a:solidFill>
                  <a:srgbClr val="FFFF00"/>
                </a:solidFill>
                <a:highlight>
                  <a:srgbClr val="0000FF"/>
                </a:highlight>
                <a:latin typeface="KaiTi" panose="02010609060101010101" pitchFamily="49" charset="-122"/>
                <a:ea typeface="KaiTi" panose="02010609060101010101" pitchFamily="49" charset="-122"/>
              </a:rPr>
              <a:t>我幾時得朝見神呢</a:t>
            </a:r>
            <a:r>
              <a:rPr lang="zh-TW" altLang="en-US" sz="3600" b="1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？</a:t>
            </a:r>
          </a:p>
          <a:p>
            <a:pPr eaLnBrk="1" hangingPunct="1">
              <a:defRPr/>
            </a:pPr>
            <a:r>
              <a:rPr lang="en-US" altLang="zh-TW" sz="3600" b="1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42:3</a:t>
            </a:r>
            <a:r>
              <a:rPr lang="zh-TW" altLang="en-US" sz="3600" b="1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我晝夜以眼淚當飲食；</a:t>
            </a:r>
            <a:r>
              <a:rPr lang="zh-TW" altLang="en-US" sz="3600" b="1" dirty="0">
                <a:solidFill>
                  <a:srgbClr val="FFFF00"/>
                </a:solidFill>
                <a:highlight>
                  <a:srgbClr val="0000FF"/>
                </a:highlight>
                <a:latin typeface="KaiTi" panose="02010609060101010101" pitchFamily="49" charset="-122"/>
                <a:ea typeface="KaiTi" panose="02010609060101010101" pitchFamily="49" charset="-122"/>
              </a:rPr>
              <a:t>人不住地對我說：你的神在哪</a:t>
            </a:r>
            <a:endParaRPr lang="en-US" altLang="zh-TW" sz="3600" b="1" dirty="0">
              <a:solidFill>
                <a:srgbClr val="FFFF00"/>
              </a:solidFill>
              <a:highlight>
                <a:srgbClr val="0000FF"/>
              </a:highlight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eaLnBrk="1" hangingPunct="1">
              <a:defRPr/>
            </a:pPr>
            <a:r>
              <a:rPr lang="zh-TW" altLang="en-US" sz="3600" b="1" dirty="0">
                <a:solidFill>
                  <a:srgbClr val="FFFF00"/>
                </a:solidFill>
                <a:highlight>
                  <a:srgbClr val="0000FF"/>
                </a:highlight>
                <a:latin typeface="KaiTi" panose="02010609060101010101" pitchFamily="49" charset="-122"/>
                <a:ea typeface="KaiTi" panose="02010609060101010101" pitchFamily="49" charset="-122"/>
              </a:rPr>
              <a:t>裡呢</a:t>
            </a:r>
            <a:r>
              <a:rPr lang="zh-TW" altLang="en-US" sz="3600" b="1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？</a:t>
            </a:r>
          </a:p>
          <a:p>
            <a:pPr eaLnBrk="1" hangingPunct="1">
              <a:defRPr/>
            </a:pPr>
            <a:r>
              <a:rPr lang="en-US" altLang="zh-TW" sz="3600" b="1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42:4 </a:t>
            </a:r>
            <a:r>
              <a:rPr lang="zh-TW" altLang="en-US" sz="3600" b="1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我從前與眾人同往，用歡呼稱讚的聲音領他們到神的殿裡，大家守節。</a:t>
            </a:r>
            <a:r>
              <a:rPr lang="zh-TW" altLang="en-US" sz="3600" b="1" dirty="0">
                <a:solidFill>
                  <a:srgbClr val="FFFF00"/>
                </a:solidFill>
                <a:highlight>
                  <a:srgbClr val="0000FF"/>
                </a:highlight>
                <a:latin typeface="KaiTi" panose="02010609060101010101" pitchFamily="49" charset="-122"/>
                <a:ea typeface="KaiTi" panose="02010609060101010101" pitchFamily="49" charset="-122"/>
              </a:rPr>
              <a:t>我追想這些事，我的心極其悲傷</a:t>
            </a:r>
            <a:r>
              <a:rPr lang="zh-TW" altLang="en-US" sz="3600" b="1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。</a:t>
            </a:r>
            <a:endParaRPr lang="en-US" altLang="zh-TW" sz="3600" b="1" dirty="0">
              <a:solidFill>
                <a:srgbClr val="FFFF0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eaLnBrk="1" hangingPunct="1">
              <a:defRPr/>
            </a:pPr>
            <a:endParaRPr lang="zh-TW" altLang="en-US" sz="3300" b="1" dirty="0">
              <a:solidFill>
                <a:srgbClr val="FFFF0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eaLnBrk="1" hangingPunct="1">
              <a:defRPr/>
            </a:pPr>
            <a:r>
              <a:rPr lang="en-US" altLang="zh-TW" sz="3600" b="1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42:10 </a:t>
            </a:r>
            <a:r>
              <a:rPr lang="zh-TW" altLang="en-US" sz="3600" b="1" dirty="0">
                <a:solidFill>
                  <a:srgbClr val="FFFF00"/>
                </a:solidFill>
                <a:highlight>
                  <a:srgbClr val="0000FF"/>
                </a:highlight>
                <a:latin typeface="KaiTi" panose="02010609060101010101" pitchFamily="49" charset="-122"/>
                <a:ea typeface="KaiTi" panose="02010609060101010101" pitchFamily="49" charset="-122"/>
              </a:rPr>
              <a:t>我的敵人辱罵我，好像打碎我的骨頭，不住地對我</a:t>
            </a:r>
            <a:endParaRPr lang="en-US" altLang="zh-TW" sz="3600" b="1" dirty="0">
              <a:solidFill>
                <a:srgbClr val="FFFF00"/>
              </a:solidFill>
              <a:highlight>
                <a:srgbClr val="0000FF"/>
              </a:highlight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eaLnBrk="1" hangingPunct="1">
              <a:defRPr/>
            </a:pPr>
            <a:r>
              <a:rPr lang="zh-TW" altLang="en-US" sz="3600" b="1" dirty="0">
                <a:solidFill>
                  <a:srgbClr val="FFFF00"/>
                </a:solidFill>
                <a:highlight>
                  <a:srgbClr val="0000FF"/>
                </a:highlight>
                <a:latin typeface="KaiTi" panose="02010609060101010101" pitchFamily="49" charset="-122"/>
                <a:ea typeface="KaiTi" panose="02010609060101010101" pitchFamily="49" charset="-122"/>
              </a:rPr>
              <a:t>說：你的神在哪裡呢</a:t>
            </a:r>
            <a:r>
              <a:rPr lang="zh-TW" altLang="en-US" sz="3600" b="1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？</a:t>
            </a:r>
            <a:endParaRPr lang="en-US" altLang="zh-TW" sz="3600" b="1" dirty="0">
              <a:solidFill>
                <a:srgbClr val="FFFF0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eaLnBrk="1" hangingPunct="1">
              <a:defRPr/>
            </a:pPr>
            <a:endParaRPr lang="en-US" altLang="zh-TW" sz="3400" b="1" dirty="0">
              <a:solidFill>
                <a:schemeClr val="bg1"/>
              </a:solidFill>
              <a:latin typeface="+mj-ea"/>
              <a:ea typeface="+mj-ea"/>
            </a:endParaRPr>
          </a:p>
          <a:p>
            <a:pPr eaLnBrk="1" hangingPunct="1">
              <a:defRPr/>
            </a:pPr>
            <a:endParaRPr lang="en-US" altLang="zh-TW" sz="3200" b="1" dirty="0">
              <a:solidFill>
                <a:schemeClr val="bg1"/>
              </a:solidFill>
              <a:latin typeface="+mj-ea"/>
              <a:ea typeface="+mj-ea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 hidden="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smtClean="0">
                <a:solidFill>
                  <a:schemeClr val="bg1"/>
                </a:solidFill>
              </a:rPr>
              <a:t>下</a:t>
            </a:r>
            <a:endParaRPr lang="en-US" altLang="en-US" smtClean="0">
              <a:solidFill>
                <a:schemeClr val="bg1"/>
              </a:solidFill>
            </a:endParaRPr>
          </a:p>
        </p:txBody>
      </p:sp>
      <p:sp>
        <p:nvSpPr>
          <p:cNvPr id="17411" name="Rectangle 3"/>
          <p:cNvSpPr>
            <a:spLocks noChangeArrowheads="1"/>
          </p:cNvSpPr>
          <p:nvPr/>
        </p:nvSpPr>
        <p:spPr bwMode="auto">
          <a:xfrm>
            <a:off x="2133600" y="228600"/>
            <a:ext cx="75438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 typeface="Arial" panose="020B0604020202020204" pitchFamily="34" charset="0"/>
              <a:buNone/>
            </a:pPr>
            <a:endParaRPr lang="en-US" altLang="zh-TW" sz="4400" b="1">
              <a:solidFill>
                <a:srgbClr val="92D050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2667000" y="762000"/>
            <a:ext cx="9144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zh-TW" altLang="en-US" sz="4000" b="1">
                <a:solidFill>
                  <a:srgbClr val="FF0000"/>
                </a:solidFill>
              </a:rPr>
              <a:t> </a:t>
            </a:r>
            <a:r>
              <a:rPr lang="en-US" altLang="zh-TW" sz="4000" b="1">
                <a:solidFill>
                  <a:srgbClr val="FF0000"/>
                </a:solidFill>
              </a:rPr>
              <a:t> </a:t>
            </a:r>
            <a:endParaRPr lang="en-US" altLang="zh-TW" sz="4400" b="1">
              <a:solidFill>
                <a:srgbClr val="92D050"/>
              </a:solidFill>
            </a:endParaRPr>
          </a:p>
        </p:txBody>
      </p:sp>
      <p:sp>
        <p:nvSpPr>
          <p:cNvPr id="17413" name="Rectangle 6"/>
          <p:cNvSpPr>
            <a:spLocks noChangeArrowheads="1"/>
          </p:cNvSpPr>
          <p:nvPr/>
        </p:nvSpPr>
        <p:spPr bwMode="auto">
          <a:xfrm>
            <a:off x="1752600" y="304800"/>
            <a:ext cx="8610600" cy="6172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98525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99060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898525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990600" algn="l"/>
              </a:tabLst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898525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99060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898525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990600" algn="l"/>
              </a:tabLst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898525">
              <a:spcBef>
                <a:spcPct val="20000"/>
              </a:spcBef>
              <a:buFont typeface="Arial" panose="020B0604020202020204" pitchFamily="34" charset="0"/>
              <a:buChar char="»"/>
              <a:tabLst>
                <a:tab pos="990600" algn="l"/>
              </a:tabLst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8985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990600" algn="l"/>
              </a:tabLst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8985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990600" algn="l"/>
              </a:tabLst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8985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990600" algn="l"/>
              </a:tabLst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8985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990600" algn="l"/>
              </a:tabLst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9BBB59"/>
              </a:buClr>
              <a:buFont typeface="Arial" panose="020B0604020202020204" pitchFamily="34" charset="0"/>
              <a:buNone/>
            </a:pPr>
            <a:endParaRPr lang="en-US" altLang="zh-TW" sz="3600" b="1">
              <a:solidFill>
                <a:srgbClr val="000000"/>
              </a:solidFill>
              <a:latin typeface="PMingLiU" pitchFamily="18" charset="-120"/>
            </a:endParaRPr>
          </a:p>
        </p:txBody>
      </p:sp>
      <p:sp>
        <p:nvSpPr>
          <p:cNvPr id="17414" name="Rectangle 15"/>
          <p:cNvSpPr>
            <a:spLocks noChangeArrowheads="1"/>
          </p:cNvSpPr>
          <p:nvPr/>
        </p:nvSpPr>
        <p:spPr bwMode="auto">
          <a:xfrm>
            <a:off x="1524000" y="2590800"/>
            <a:ext cx="5943600" cy="184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898525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99060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898525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990600" algn="l"/>
              </a:tabLst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898525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99060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898525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990600" algn="l"/>
              </a:tabLst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898525">
              <a:spcBef>
                <a:spcPct val="20000"/>
              </a:spcBef>
              <a:buFont typeface="Arial" panose="020B0604020202020204" pitchFamily="34" charset="0"/>
              <a:buChar char="»"/>
              <a:tabLst>
                <a:tab pos="990600" algn="l"/>
              </a:tabLst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8985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990600" algn="l"/>
              </a:tabLst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8985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990600" algn="l"/>
              </a:tabLst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8985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990600" algn="l"/>
              </a:tabLst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8985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990600" algn="l"/>
              </a:tabLst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Ø"/>
            </a:pPr>
            <a:endParaRPr lang="en-US" altLang="zh-TW" sz="3800" b="1">
              <a:solidFill>
                <a:srgbClr val="FFFFFF"/>
              </a:solidFill>
              <a:latin typeface="PMingLiU" pitchFamily="18" charset="-120"/>
            </a:endParaRP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Ø"/>
            </a:pPr>
            <a:endParaRPr lang="en-US" altLang="zh-TW" sz="3800" b="1">
              <a:solidFill>
                <a:srgbClr val="FFFFFF"/>
              </a:solidFill>
              <a:latin typeface="PMingLiU" pitchFamily="18" charset="-120"/>
            </a:endParaRP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Ø"/>
            </a:pPr>
            <a:endParaRPr lang="en-US" altLang="zh-TW" sz="3800" b="1">
              <a:solidFill>
                <a:srgbClr val="FFFFFF"/>
              </a:solidFill>
              <a:latin typeface="PMingLiU" pitchFamily="18" charset="-120"/>
            </a:endParaRPr>
          </a:p>
        </p:txBody>
      </p:sp>
      <p:sp>
        <p:nvSpPr>
          <p:cNvPr id="17415" name="AutoShape 2" descr="data:image/jpeg;base64,/9j/4AAQSkZJRgABAQAAAQABAAD/2wCEAAkGBxQTEhQUExQVFBUXFhQUGBgYFxwVFxwUFxgWFxQXGBcYHSggHRolHhQWITEhJSkrLi4uFx8zODMsNygtLisBCgoKDg0OGxAQGzQlHyQ0LCwsLDQ1LSwsLCwsLCwsLCwsLCwsLCwsLCwsLCwsLCwsLCwsLCwsLCwsLCwsLCwsLP/AABEIAQIAwwMBIgACEQEDEQH/xAAcAAABBQEBAQAAAAAAAAAAAAAAAQIDBAYFBwj/xABKEAABAwEFAwcHBgwGAwEAAAABAAIDEQQFEiExBkFRE2FxgZGh8CIyQpKxwdEUFSNDUlMHJDNicoKDk6Ky0uEWRFRjwvE0c6Ml/8QAGgEAAgMBAQAAAAAAAAAAAAAAAAQBAgMFBv/EAC0RAAIBAgUDAgUFAQAAAAAAAAABAgMRBBMhMVESFEEiUjJCYWKBI5GxwfAV/9oADAMBAAIRAxEAPwDrXptTaGHCySRz/sgmtOfgOdcC2bT3ifr5G03NJr2+8rZXbs7yTXVls5c4nE84iTwGoyAyp1pXbKtcSTLC6oFG+WGjnydU9aWliJOWmwxHDpLXc49wX6LR5DrxtkMg9BxY6vEtdgz6Dmu867rQ78lerzXdIzPtY4HuXLdslERJG2JrpmMxCVmKjSa4C5xdk8Ec9adK1dz3SJYIpKkFzGP7QDn2qjq1L+gMuHzaHD+QXq05WqKQZ/WuaexzSFXtPzu30JX87JWOB6sQIWx+ZHDR3tT/AJtkGju+qssRXW8SroUntIwpvC8waGG2dIqfYSj5/trT5cVsA54pAO0NW/is0w9P2Kdscu8jxotFiqnsM3QivmPNH7Xytze60M4Yg4DvA71BHt0f9Q7rcfYvVAyTfTtSGzuOuE9Iqp7mfsIyl7jzSLbzIfTH1v6lJNtu7Tlmj9pXryXo4sh4M9VNmu5rtY4ndLAfaFbuZ+z/AH7lXS+p5k7bGX78nfq4JY9tZNOVPW46dQXoLtnoDkbPZz+yZ8EN2egH+Ws1P/Uz+nxVHdz9n+/cMle48/fto8fWud+i85fw14dqpnbWSpAlfXf5bhTmoXL0z5gh/wBNZv3TPgrUNgDfNZG0jSjQPYFbu5+IfwRkfceZRbU2pw8ltof+iXur6tVZjvK8XnyYLXpvxxivD6QtXozo5eIUDrLMdXdSyli6viBpHDx8yMWx96nSGUdMzB7Zapklkvd3piMc9op7C5bQXa86uQ66DXzslTuMQ/lL5FLzIxTrst7RWa8Qz9B0kzupoAqehUr7vaKBmH5ZbZpnDyRjfC1o+0Rv6Kr0B91sja57s8LXOJpnQCuXYsjemx1kkdyjy91qkFcPKYWjycz5uUbQKVHMNSozKl/WT0U18Opm7ktM0lTJbLUKakTEUGueLJW7Vedos8uA2p0zTTC9r3UqdGvBJwvyJpvGamj2KtMTgYJY6bw9+IdIowU71pPkszrO6CSCJ7HNwnDLTPUOaOT84GhHOqxrSjLXYvOjGUdFZlez33VoxSOrTPM/FC4cNw21rQ0tjJA1x6/wITvc0xbJqFL5xtAcGGCbFnlhJOWZ0GalF9WgAg2ef92ezRdS93PE0Tz+LymShAdyrRUElhNGgtd5p6V0rZHCxxllbysThmA53k0r5XJ4g1w0Byrv5lzUo2HnOS2OXcN9SF8jnsdGBE6uNuGpa5lBnwxO7Vo9h76xWdkToLRGY2gYnxEMIPm4HbxQhYo2yzTukihBZI8+Y2IsDYWk4iXAU0rvzOELXNvR4aGhpyFOYAaeOZRmZeyIcMw2PKJDIspZZ53VyOtfgFOZ5iaUooeKnYr231NHy3iiTllnAZtTQde5Ry22nnTwt6XgdWvMqPEVQyI8mn5fnCaLRzrJvv6BuRtdmG78q34qH/Edmrh+VwdTq+zsRm1mRlR5Npy6DP0LEv2osrf8y07vJY91D+q1R/4ssx0mkd0Qy8/Fqtm1QyY8m65fnCDOOIWBftfZB6c276l49oCBthY/vZhvzhf7mqc2qGVDk3pn5wlbOOIWCG1dky/GDnxifT+VSSbRWUj/AMpo6Wvp3jTL2qqq1k9icmHJuflA4hBtAWDF+2Ygfjtn/eBuXX4zVmK84nZRzwO44Zmnuqh163BORT9xsRawTRL8qbxCyrcdKUJ35Go6aqtLM4CpDhSmmYPEZKvd1FuXWFg9mdjaW8JBA7yWNaaNcS6rsLiG5ACm/WvUuBtJe7mxWctDicT20aC7ySATkN2Q7kW2RsjHMe80c0gngdK8xGRHQuVHERCz6T6Rjqua17WvDaHGKE1wnySCAdxQqsqjuyXSVNWEjvmc6Wefqifz/m9KfHtDJiLOSnLxSreSdUVFRlSu8dq1OycsTnPkYDRzGBznlznOeHP9J5JNAerLRRzYTeLnjRrIsX6WZ/lwrRxilcopzvYyLtsGAkEkEEggg1BGoOSFTsUWNgeAPLLn7vScT70JpYRNXuY91I1G09hMgdQVLg14I1BoC1w5wc+pY+8rbOAWOYC7XED5NdxodOgVXotijx2WzP38jGCfzmtAPXVpXCvaxeV2cNObxVIzfRNp7DcPXFNGGslkc12Pyy8ijiJnRtpUVaAxgdhyHpVyC7cFttQGGERwg744yXnnLpC6p58iurFdNc9cxzjvXasl1VA8nhpl1c4Q60nsWVGMVdszAu62Sefap+gPLO5lE+PYjlDVzpXH85xcejyiV6FYLtA9Gi6TYQFeMKj1bMZ1IJ2SMBZPwdxnzhl+dQ+5dizbB2Zo8wdQA9gWsaE5MQoprUXlWl4OCzZOzD6pp6a+zRWo7gs4+pj9RvwXUSUVsqK2RXMk/JQFywVryMfqhSNuuEfVs9UK6kV8uK8Edb5KvzfF9hvYmOuyM+gOyvuV1CHTTI6mc11yw/YAPvUL9noD9W3s+C7CSizlRi/BZVJLyZ+0bLQOGcbTu0C5Nt2GgcCOTb0Uy6hu6ltiE1zVhPD22LqtI8qm2GYw/Rl0dNMDi3ryNVDJdttjqYrZIeAeBJp+mCvU5rOHaiq5Vru0ZmnOaivTolpOpHcahUpy0asefPvi2s/KMgnbvq0xu4ecDz8FRve1We0NBkgns9ob5rmtbK078JIoS3eMsqrZ2+7wToOrPvqqM92jKlKaaVPflruVoVbeC0qaezM/cN6T0wR8q125x5NozpSrXseSOYAdIWpks74LFaHvcXSmJ7nPIFXPc2laDQVpQbhQJ93XeKjI9gHX/dWdrmYbFIB6boo+oyNJ7gVeHqexlU9KdzPXfDhijANBgb7Ahdeyx+Q3QZDh8Ei76grHKudXZmFpsUDw0AlpcSN+ZzNFHaIs869nsPen7ESE3dBxHKM9WR49inmHV15dnUuDil6zq4eWhWghBOa7FkhoMlUssfHPr9o3Lp2Zg0+CwpqzL1plmJSJjFIunT1QgxUJEoW6KipEqFawCUSoQosAJKJUIsAlElE5IQoaAEiVIoYDHBRyMqFMmkJacEy6djhW2z8Mh2dyqS2cc/eu3a41SnhqKCop43JFws2Owndale7wACToN4BdlvrT27s1S28Z+LQ0INbRG7pGCSnSMwurYDRx6Mu7PpCxe2lyRRW2zyxNwOmEpdStC5hYchurj3Zb03hop2MMQ7F7lhl0DfzISCIUGY0CF3DmnT/B6/FY5G/YnlHUaP8A+SvOOeZ9/bwXC/BlNR1sh4PZKOFHAtP8gWhtTCDv8dC4eKhaR0sPIdCKePhqr0Th48VVSytyOXuVxjaJVxZebuWYypVWYaf9KwCncPK6FpIclSJU2igIQhSAIQhAAhCEACEIQAJClSKGA1NcnkppWFRaFkQy6KhISCui9U5fAokpRN6bIbMzOtFn9u4/pLIeAtHfyR48y0cXFcDbk52TTzpRX9VvwTOGVmvx/JWu9BgiCEyN9AP7IXYsxC6OBsTbBFeeA6TMez9YeW3+Rw616Db4XVBqBvp3EhefXBdUU14hkzQ8BkjgCTTECCCaa0qeZb+W7omvD2MDXAFtWigI4EDI9Oveubi0mxug2rE9kYaCp9vxVvAooOCnCSsaSeohCdG7clokI4LSCs7lCVOTA5OBTsWigqRKkViBUJEqABCEIAEIQgASJUIAjKE4pKJeSJI3BVZW+P8AtW3KERpaSvsawdiFooFl/wAID6PsTeJmPYGD/kteY/HOsZt+ytosldGxzHrLov6T2JnDp9S/BSq7xJYwKCp7kJYXupkBTPhxSrqiZxbgfS9mbsQlH/zcR/KvQpYquzXndiaRellNci+UdXJSge1ekyDylzMUtRuk9BGMongHglATkqolmxqdRFEhaVpGLIHAJwCAEqZUSrAoQlVyBEqEIAEIQgAQhCABCEhUMBCkogoWT3JGkJKJya5YNW1LIKVyXne0dubPb6MeHMjjawkGox4nlwqOloW6tliE3kPxYCHBwDi3EHCmElprTflwG6oXmT7BHFeM8ULQ1jSwBudB9HESM+cntTWGV5JlKnwmvs7fJGe7ghQNqBQdGn90LoWFrmfu+b/9SzA5gPf1ExyAd5C9OeRipUVIrTfQUqacMx2ryC8pnQ2qKRtMQlbhBrTE5wpWnMRXrXqlhsRjBc8h8ryS94BFczhaASSGtBoBXid5SWKWpvSehdQkCVIs1FCcEwJ7VtSd2QxUqEJgqCEIQAIQhAAhCEACEIQAJClSFQ9gGoQUVWDJG1QUpTaLNvUkVpXlTp8V5Wp2n0xZ1NwMJz6NV6o0ZryaSP8AH7WP9557SSm8L8RnV+E1TKEeChUYXEtGfsQn7C+hwr/j+nhdn+WiBrpk9o3b81649eP7UyEYXClQ9jtN2IGo7F65Kc0hjHZjNLYdVBKQBKUg72NBGEqRqiopWq9B62Bj0JEqdKAhCEACEIQAIQhAAhCEAIhKkUMBpKYnlNI6OxLTRZDXHxqka/mTvGiaD0Jf5rliRq8olBF42s8JXdGYBC9WjXlV4PHzlamnQyd+Bh6z8V0cN8S/JjV2NFDEC0HmCFYidkKcBwQnhYw22bqAjn482S9hc5eM7Yuq0mmdBp1+5ewR+a3na3fzBIY3wM0diYFBckb44ocEk3obChSBRBqkU0dyGSBKmhOTqKAhCFIAhCEACEIQAIQhAAkKVNKrIBCmlOKaUvNFkMJTMWfH2KWiifqlHF3LomiXkspBvO1PO6Vw6wA34L1phzXj88BbeFqrvtEp5qHC8dxXTwu6/JjV2No73D2BCIWjCKncEqeMTz/aetchUE069aU6l6tDan42MkjMZLaA1Dmue0Zta5vMCfKDSQNMjTynaaWh0Boe+lV7DaBiIBAyo4Hgc8x1EjrKRxm5tR2JHkjPx2JzXVVeR9MterNSRFI31sb20uTUT2hMCkC1pLUzY6iEBKmioJEqRSAJUiVAAhCEACEIQAJpTk0qs9gEqmOKemlK1LtFkNULyKqYKtKeGaVNIlhrs15dfkhF6Whrj6UZHChhbT2Ldtt7n1EbS1wJaS8Uax2h/Tp+bllqF5re90/JrfIwyPlMjY5cbziccQcHEmlMi09S6WDd5oyrKyNvZW1Y08w/slVWzSUY0V3D2IXRaFrmJ2khq5rR6T4wOlxa1exWrVeVWyIvtVmaM62iCteAkDvYCV6vaDmfBXOxj1GaJVnNTXo/spLM8no7FRlfmaZ04qxZzWhPj4hc5PUccfSdBpUrSo42p7U1S03FWPSpEqaRQEiVIpAEqRKgAQhCABCEIAE0pU0lUm7IBCmFOJUZdRJVWvwXQO51BJ07lMXeKqpOfHjRYKxrBEEVGNDQdNTxO89JNVi9vh+OWZ290Bb6kmX85WulcQderX3rMfhAH0lhedMNoYTSmf0ZHv7E3g5fqIMRH0FmOhAI4DuyQm2YDCKn2fFIu0cw5l3NMl6WZoHml8hPMxjgK9bgF6NaDqsTsY3FeEzvsQkV53vb/QVrrU8U3dfUuRi5eofw8bpFGU5ilPerFnk4inf3+NVSleCTkPHHJSQPNOPA/wDW5c/q1Oi4ek7cL1M1ypWd9RXToVkHwU3B6CM46lgFOUEbujtUgcmIVOTFoehCFsQCEIQAIQhAAhCEACY5OKjJWNWStYlCFNJSuKhe7JJVJWNEhZHAarnTyAdfNVPnnHHuVCa0dFewpdyuNU6Yk0wB5/HD+y5e2MJksQfQVhla/wDUPkO1/Sr1KRzyTqfaFbl+ksdqZqeRlH8Jw+zuV6ErVC9eH6ZxI31AIO4JFyrstv0TK64RxSr05wzubA22PHaq4hISweYcOFuI5OAw1q45V3Lt3nbAK5jfvXE2EbgsckmnKTPNfzWhrW99e1U7yjnnD3RODY2Ghc6ubsjha0a6jM5ZhcLEtynZHVw6UY9TJflvla05t3joXSitoOjs+6qz10XfFPVrLa5soBxMfGCOFW+Vmyu8ddF0Dsvbm0LHwTdDnRO7CCO9Y5DexusRbdGistr46caghX2WhYWWW2w/lLJNlvY3lx/8sRp0hM/xTgHltfHxxtfH/MAhKcd0Q3Tnrc9FjtCstlC89s218J9NvSOC6Nn2ti0x5dSsqtjOVBPZm2DktVmYtpYj9Y3uPcM1aZtHDSuId/uW8cQvLMXQl4O5VLVcht+wn0h2/FSNvaM+kFfPjyVyZ8HSqhc43pH9odyZ87M3Ob6w76FHcRDKlwdSqSq5vzoz7TfWB96a+9GDfn2qksSgVGR0iVG7pXMlvmNurgPG7Jc+faeIb/AS9Sp1F1SkaBxyVK0SmnxWbtO10VaY2t6SFQl2vs+nKNcToG5nqpvWLV9jaFNR3Z3ppaHUdRVGWcCtPcNe+vxXKN4zSGkNktLyd5ic1vrSYW96jvRlqiYHT8lZ2nRrnB8hO/CyMEHXWtBXVRky3sb50FodJ9ryzJFeffuNOK6twTcpyjPtMI7RTTrWIs91W2RmNvJuNfMza9zOZxOGvNWnOu7sleGCRxlcIw0Evx0bhDdcROlM+hTCLjJPwROXVFr6GcuiphZlWgp2GnuQq09qAfJyB5SIySFjmkgFjnuIoDnlWnUhd+NV9K0OK4ammuWYsuuLnfKeP1jt66bYxFYmue+oc0Pw0bh+kplU0pmfOJA6AlhuDDC2AWlpY2uGseebi45gjiVbdYJOTZGLXGGta1orDU0aABni5lypats6STSSML/hpkUjLR8px5k1s78RZroc+UA3tyqKgcDs7qvJ72VFHFrsJLT5JIzqOYihHTzKodnKPbIZ43ljmO/J0JGJuVa79OtdGKMOt0wD3RtMbahuGlQ6jcnNPE5qHd7slS6fB0Ir1c3JwKtC927/AGb0+O7hQAuL+dwbX+EAJXXeFK615KOVN7ogfNZ31D42O41YHV7QqZuK7n1HyaD92G+wBdE3W1RPugK3XU4ItT5ObJsbd7s+Sp+jJI32OUP+BLFWo5Uftn+81XaZdmEZOKG3cRv4+KqvU/MQ08SOJJsLYz6czeiY+/xmo27BWcVAntFD/uN/oXdF3/nHtT/kX53T2ouvMQv9xnhsHFutNpH67P6VI3YSImptNpP7QDn1DVoPkmXnHhr44JnyE7ncfHeo6o+0i/3HGbsNZxrLaD0y7uFQKoGwdirU8qf27/c5dkXcePjNN+bjud2lT1W+UNPccxux1gGRYT0yyHuxKRmzl3N+oiO/MYv5lfN2nj43qI3S7iP77kdcvESbQ8yGQ3fYWGrIIQeIjFe2itstsTR5DWjKuQp7FX+ZvzvHOpG3aAKV4dyq6lRfQtalyUbZtOGhxwy0bWpEUh3aA4ab9SQOdYK99mprT+MvleZpTRkIb5LWagY8VQ1o1NMyedbjaOy8nZ3uxVqYm9TpWA9xXLv65uXdDG4mFjGPcHOwyB5JjyDQcqUqa01FK50i873B9OyLFwWR0TWxPwvqDXqoHAjh5Q7eZQ26zxxW9jWMa1ro2OLQ0YRnI3JtKDzB2qO7bv5BxLLTDXSph3cKhwVqaxulmE3LwlzWtb+TdSjS4jLHxeVnbSyZolLqu0Yfax0Ztk3JsAaHYaN8kYmgNfkMvODkq679g6lznWoFznOe48mM3OJcd/EoTSrLkWyZcFaxXzPLJyTLMS/CXYcTWmgoHHM0yqNFZtc9qZTHZiypoCZGEV3Dz6Cu6u/JOvS63Y+VjJZIw1a7eDx+I0OaoWm/pnYhKwjQVjFYy0Ur5NSQSTnn2K9bDOGyuTSxHVu7HQuSac2ljZWckwHlHVeymFnlN0O92EdZ4K+22nlnyfawtz4Crj/OOxeeWqwtnIrLBEK+k9rSK/mNqfZ0rQXZNZLPGIxanPYN1DIA45ktwMyz3V370tOn6bR3NoVLyvJm0dfZpwyyz3+Pckdfxrvr2aeO5ZC0bUWcU5KGeYjjSNvbmdw3KuzaycEFlgjaDoXuc/2AcFWOGrPwTKvRRvRfjtD0GvMn/O0h3EjoPtWHO0tvIyhs7Cf9t9f4pKcdVA++7zOkwbXhC004ZkLVYKuzJ4mlwegG9JR6J7N/jwE116S1phdv9Hs8c686+VXk4+VapB0YWa7hRvjJRSxW5wP41OP2h9xFFbsau1yndU+D0j5wlI0O7dTfxorAtMw9Eu03ZeNF5XFd9t/1U5P/ALX07cWqjtdx2s5maQ8xe/8Aq8cFPYVPLI7qHB6v8rl+wRru6VJFb30zaezo3LyCKwW1uk87eiZ47j1K4y1Xg0gC0Wjf6VfaTUIeAn4Yd1Dg9WbeT6aOBrTTfvTDerh6J46HxkvMZLwvJutrk19JsZ5jU0ySx37eejZ8fGsLHcd5brmqvB1eSe4p8HpUt+EAE7+rn+KjN/c/Ejx1grz2XaW8mkV5N3GsLchurTDrlvTWbU3gTR0FlPPyJA048oFWWErclo16XB6D8/ngDX+wqE359NBu7N+ixI2ktmhscBpQikb29GfKprtpLUP8nZzSnmvkru4krHta5oq9Hg0t9WyaaJ0UUTpHvLDQFrWsDXMfUlxFT5NAAqtqvEWizNMUjRLETWJz2hxyo5tC4UdlXpbTflxm7V4c5bI9h+1HICOmjwM8hvzXFv8AdYrRJysZkilrV7XQuc13OQ2tHc+/pzV40pbTX9hKrF6xZfsN6zSuwxxTOdSpAoAOsmitW29JbO5jZo3Rlwq0ENqQDQmoJG+ipWbapsTQ1sbnYfNLHOhzOlcq003FR2CKS0ycpaHPe7NrMflUbUkCpGmZWlPDqT1Vis8Q47O52I7ymcMTYZCDoQDTuKVaiy2ZwY0AkAAUAOVO1CY/58fqZd3I7PItOrQd+gTDYIjWsUZ/UHwQhO3dhSwjbpg15CL9234Kf5os/wBxD+7b8EIVLsmw4XRBX8hF+7b8FZjsEQ0jjH6g+CEIuybIRt2w1ryUdTqcDfgpRYYvu2eqPgkQouybIeLBF91H6g+CU3fEfqo/UHwQhHUy1kKLBENI4/UHwWR/CA0RtjweRVslcPk6BtNOkpUITdyGkeP/AIPr1nklnEk0rwMFA6RzqflNKlfQN0WRjoIiWMJMbCSWg1q0VqhCLuwNK5Z+bIfuYvUb8E75BF91H6g+CEKLsmyHCxR1rybK/oj4J3yZn2G+qEIRdhZDPkMX3bPVHwS/I4/u2eqPghCLk2G/N8X3UfqN+CYbrgP1MX7tvwQhQArbshGkMQ6GN+Cf8hj+7Z6o+CEIAk5Fv2R2BCEKbgf/2Q=="/>
          <p:cNvSpPr>
            <a:spLocks noChangeAspect="1" noChangeArrowheads="1"/>
          </p:cNvSpPr>
          <p:nvPr/>
        </p:nvSpPr>
        <p:spPr bwMode="auto">
          <a:xfrm>
            <a:off x="1679575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endParaRPr lang="en-US" altLang="en-US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17416" name="AutoShape 4" descr="data:image/jpeg;base64,/9j/4AAQSkZJRgABAQAAAQABAAD/2wCEAAkGBxQTEhQUExQVFBUXFhQUGBgYFxwVFxwUFxgWFxQXGBcYHSggHRolHhQWITEhJSkrLi4uFx8zODMsNygtLisBCgoKDg0OGxAQGzQlHyQ0LCwsLDQ1LSwsLCwsLCwsLCwsLCwsLCwsLCwsLCwsLCwsLCwsLCwsLCwsLCwsLCwsLP/AABEIAQIAwwMBIgACEQEDEQH/xAAcAAABBQEBAQAAAAAAAAAAAAAAAQIDBAYFBwj/xABKEAABAwEFAwcHBgwGAwEAAAABAAIDEQQFEiExBkFRE2FxgZGh8CIyQpKxwdEUFSNDUlMHJDNicoKDk6Ky0uEWRFRjwvE0c6Ml/8QAGgEAAgMBAQAAAAAAAAAAAAAAAAQBAgMFBv/EAC0RAAIBAgUDAgUFAQAAAAAAAAABAgMRBBMhMVESFEEiUjJCYWKBI5GxwfAV/9oADAMBAAIRAxEAPwDrXptTaGHCySRz/sgmtOfgOdcC2bT3ifr5G03NJr2+8rZXbs7yTXVls5c4nE84iTwGoyAyp1pXbKtcSTLC6oFG+WGjnydU9aWliJOWmwxHDpLXc49wX6LR5DrxtkMg9BxY6vEtdgz6Dmu867rQ78lerzXdIzPtY4HuXLdslERJG2JrpmMxCVmKjSa4C5xdk8Ec9adK1dz3SJYIpKkFzGP7QDn2qjq1L+gMuHzaHD+QXq05WqKQZ/WuaexzSFXtPzu30JX87JWOB6sQIWx+ZHDR3tT/AJtkGju+qssRXW8SroUntIwpvC8waGG2dIqfYSj5/trT5cVsA54pAO0NW/is0w9P2Kdscu8jxotFiqnsM3QivmPNH7Xytze60M4Yg4DvA71BHt0f9Q7rcfYvVAyTfTtSGzuOuE9Iqp7mfsIyl7jzSLbzIfTH1v6lJNtu7Tlmj9pXryXo4sh4M9VNmu5rtY4ndLAfaFbuZ+z/AH7lXS+p5k7bGX78nfq4JY9tZNOVPW46dQXoLtnoDkbPZz+yZ8EN2egH+Ws1P/Uz+nxVHdz9n+/cMle48/fto8fWud+i85fw14dqpnbWSpAlfXf5bhTmoXL0z5gh/wBNZv3TPgrUNgDfNZG0jSjQPYFbu5+IfwRkfceZRbU2pw8ltof+iXur6tVZjvK8XnyYLXpvxxivD6QtXozo5eIUDrLMdXdSyli6viBpHDx8yMWx96nSGUdMzB7Zapklkvd3piMc9op7C5bQXa86uQ66DXzslTuMQ/lL5FLzIxTrst7RWa8Qz9B0kzupoAqehUr7vaKBmH5ZbZpnDyRjfC1o+0Rv6Kr0B91sja57s8LXOJpnQCuXYsjemx1kkdyjy91qkFcPKYWjycz5uUbQKVHMNSozKl/WT0U18Opm7ktM0lTJbLUKakTEUGueLJW7Vedos8uA2p0zTTC9r3UqdGvBJwvyJpvGamj2KtMTgYJY6bw9+IdIowU71pPkszrO6CSCJ7HNwnDLTPUOaOT84GhHOqxrSjLXYvOjGUdFZlez33VoxSOrTPM/FC4cNw21rQ0tjJA1x6/wITvc0xbJqFL5xtAcGGCbFnlhJOWZ0GalF9WgAg2ef92ezRdS93PE0Tz+LymShAdyrRUElhNGgtd5p6V0rZHCxxllbysThmA53k0r5XJ4g1w0Byrv5lzUo2HnOS2OXcN9SF8jnsdGBE6uNuGpa5lBnwxO7Vo9h76xWdkToLRGY2gYnxEMIPm4HbxQhYo2yzTukihBZI8+Y2IsDYWk4iXAU0rvzOELXNvR4aGhpyFOYAaeOZRmZeyIcMw2PKJDIspZZ53VyOtfgFOZ5iaUooeKnYr231NHy3iiTllnAZtTQde5Ry22nnTwt6XgdWvMqPEVQyI8mn5fnCaLRzrJvv6BuRtdmG78q34qH/Edmrh+VwdTq+zsRm1mRlR5Npy6DP0LEv2osrf8y07vJY91D+q1R/4ssx0mkd0Qy8/Fqtm1QyY8m65fnCDOOIWBftfZB6c276l49oCBthY/vZhvzhf7mqc2qGVDk3pn5wlbOOIWCG1dky/GDnxifT+VSSbRWUj/AMpo6Wvp3jTL2qqq1k9icmHJuflA4hBtAWDF+2Ygfjtn/eBuXX4zVmK84nZRzwO44Zmnuqh163BORT9xsRawTRL8qbxCyrcdKUJ35Go6aqtLM4CpDhSmmYPEZKvd1FuXWFg9mdjaW8JBA7yWNaaNcS6rsLiG5ACm/WvUuBtJe7mxWctDicT20aC7ySATkN2Q7kW2RsjHMe80c0gngdK8xGRHQuVHERCz6T6Rjqua17WvDaHGKE1wnySCAdxQqsqjuyXSVNWEjvmc6Wefqifz/m9KfHtDJiLOSnLxSreSdUVFRlSu8dq1OycsTnPkYDRzGBznlznOeHP9J5JNAerLRRzYTeLnjRrIsX6WZ/lwrRxilcopzvYyLtsGAkEkEEggg1BGoOSFTsUWNgeAPLLn7vScT70JpYRNXuY91I1G09hMgdQVLg14I1BoC1w5wc+pY+8rbOAWOYC7XED5NdxodOgVXotijx2WzP38jGCfzmtAPXVpXCvaxeV2cNObxVIzfRNp7DcPXFNGGslkc12Pyy8ijiJnRtpUVaAxgdhyHpVyC7cFttQGGERwg744yXnnLpC6p58iurFdNc9cxzjvXasl1VA8nhpl1c4Q60nsWVGMVdszAu62Sefap+gPLO5lE+PYjlDVzpXH85xcejyiV6FYLtA9Gi6TYQFeMKj1bMZ1IJ2SMBZPwdxnzhl+dQ+5dizbB2Zo8wdQA9gWsaE5MQoprUXlWl4OCzZOzD6pp6a+zRWo7gs4+pj9RvwXUSUVsqK2RXMk/JQFywVryMfqhSNuuEfVs9UK6kV8uK8Edb5KvzfF9hvYmOuyM+gOyvuV1CHTTI6mc11yw/YAPvUL9noD9W3s+C7CSizlRi/BZVJLyZ+0bLQOGcbTu0C5Nt2GgcCOTb0Uy6hu6ltiE1zVhPD22LqtI8qm2GYw/Rl0dNMDi3ryNVDJdttjqYrZIeAeBJp+mCvU5rOHaiq5Vru0ZmnOaivTolpOpHcahUpy0asefPvi2s/KMgnbvq0xu4ecDz8FRve1We0NBkgns9ob5rmtbK078JIoS3eMsqrZ2+7wToOrPvqqM92jKlKaaVPflruVoVbeC0qaezM/cN6T0wR8q125x5NozpSrXseSOYAdIWpks74LFaHvcXSmJ7nPIFXPc2laDQVpQbhQJ93XeKjI9gHX/dWdrmYbFIB6boo+oyNJ7gVeHqexlU9KdzPXfDhijANBgb7Ahdeyx+Q3QZDh8Ei76grHKudXZmFpsUDw0AlpcSN+ZzNFHaIs869nsPen7ESE3dBxHKM9WR49inmHV15dnUuDil6zq4eWhWghBOa7FkhoMlUssfHPr9o3Lp2Zg0+CwpqzL1plmJSJjFIunT1QgxUJEoW6KipEqFawCUSoQosAJKJUIsAlElE5IQoaAEiVIoYDHBRyMqFMmkJacEy6djhW2z8Mh2dyqS2cc/eu3a41SnhqKCop43JFws2Owndale7wACToN4BdlvrT27s1S28Z+LQ0INbRG7pGCSnSMwurYDRx6Mu7PpCxe2lyRRW2zyxNwOmEpdStC5hYchurj3Zb03hop2MMQ7F7lhl0DfzISCIUGY0CF3DmnT/B6/FY5G/YnlHUaP8A+SvOOeZ9/bwXC/BlNR1sh4PZKOFHAtP8gWhtTCDv8dC4eKhaR0sPIdCKePhqr0Th48VVSytyOXuVxjaJVxZebuWYypVWYaf9KwCncPK6FpIclSJU2igIQhSAIQhAAhCEACEIQAJClSKGA1NcnkppWFRaFkQy6KhISCui9U5fAokpRN6bIbMzOtFn9u4/pLIeAtHfyR48y0cXFcDbk52TTzpRX9VvwTOGVmvx/JWu9BgiCEyN9AP7IXYsxC6OBsTbBFeeA6TMez9YeW3+Rw616Db4XVBqBvp3EhefXBdUU14hkzQ8BkjgCTTECCCaa0qeZb+W7omvD2MDXAFtWigI4EDI9Oveubi0mxug2rE9kYaCp9vxVvAooOCnCSsaSeohCdG7clokI4LSCs7lCVOTA5OBTsWigqRKkViBUJEqABCEIAEIQgASJUIAjKE4pKJeSJI3BVZW+P8AtW3KERpaSvsawdiFooFl/wAID6PsTeJmPYGD/kteY/HOsZt+ytosldGxzHrLov6T2JnDp9S/BSq7xJYwKCp7kJYXupkBTPhxSrqiZxbgfS9mbsQlH/zcR/KvQpYquzXndiaRellNci+UdXJSge1ekyDylzMUtRuk9BGMongHglATkqolmxqdRFEhaVpGLIHAJwCAEqZUSrAoQlVyBEqEIAEIQgAQhCABCEhUMBCkogoWT3JGkJKJya5YNW1LIKVyXne0dubPb6MeHMjjawkGox4nlwqOloW6tliE3kPxYCHBwDi3EHCmElprTflwG6oXmT7BHFeM8ULQ1jSwBudB9HESM+cntTWGV5JlKnwmvs7fJGe7ghQNqBQdGn90LoWFrmfu+b/9SzA5gPf1ExyAd5C9OeRipUVIrTfQUqacMx2ryC8pnQ2qKRtMQlbhBrTE5wpWnMRXrXqlhsRjBc8h8ryS94BFczhaASSGtBoBXid5SWKWpvSehdQkCVIs1FCcEwJ7VtSd2QxUqEJgqCEIQAIQhAAhCEACEIQAJClSFQ9gGoQUVWDJG1QUpTaLNvUkVpXlTp8V5Wp2n0xZ1NwMJz6NV6o0ZryaSP8AH7WP9557SSm8L8RnV+E1TKEeChUYXEtGfsQn7C+hwr/j+nhdn+WiBrpk9o3b81649eP7UyEYXClQ9jtN2IGo7F65Kc0hjHZjNLYdVBKQBKUg72NBGEqRqiopWq9B62Bj0JEqdKAhCEACEIQAIQhAAhCEAIhKkUMBpKYnlNI6OxLTRZDXHxqka/mTvGiaD0Jf5rliRq8olBF42s8JXdGYBC9WjXlV4PHzlamnQyd+Bh6z8V0cN8S/JjV2NFDEC0HmCFYidkKcBwQnhYw22bqAjn482S9hc5eM7Yuq0mmdBp1+5ewR+a3na3fzBIY3wM0diYFBckb44ocEk3obChSBRBqkU0dyGSBKmhOTqKAhCFIAhCEACEIQAIQhAAkKVNKrIBCmlOKaUvNFkMJTMWfH2KWiifqlHF3LomiXkspBvO1PO6Vw6wA34L1phzXj88BbeFqrvtEp5qHC8dxXTwu6/JjV2No73D2BCIWjCKncEqeMTz/aetchUE069aU6l6tDan42MkjMZLaA1Dmue0Zta5vMCfKDSQNMjTynaaWh0Boe+lV7DaBiIBAyo4Hgc8x1EjrKRxm5tR2JHkjPx2JzXVVeR9MterNSRFI31sb20uTUT2hMCkC1pLUzY6iEBKmioJEqRSAJUiVAAhCEACEIQAJpTk0qs9gEqmOKemlK1LtFkNULyKqYKtKeGaVNIlhrs15dfkhF6Whrj6UZHChhbT2Ldtt7n1EbS1wJaS8Uax2h/Tp+bllqF5re90/JrfIwyPlMjY5cbziccQcHEmlMi09S6WDd5oyrKyNvZW1Y08w/slVWzSUY0V3D2IXRaFrmJ2khq5rR6T4wOlxa1exWrVeVWyIvtVmaM62iCteAkDvYCV6vaDmfBXOxj1GaJVnNTXo/spLM8no7FRlfmaZ04qxZzWhPj4hc5PUccfSdBpUrSo42p7U1S03FWPSpEqaRQEiVIpAEqRKgAQhCABCEIAE0pU0lUm7IBCmFOJUZdRJVWvwXQO51BJ07lMXeKqpOfHjRYKxrBEEVGNDQdNTxO89JNVi9vh+OWZ290Bb6kmX85WulcQderX3rMfhAH0lhedMNoYTSmf0ZHv7E3g5fqIMRH0FmOhAI4DuyQm2YDCKn2fFIu0cw5l3NMl6WZoHml8hPMxjgK9bgF6NaDqsTsY3FeEzvsQkV53vb/QVrrU8U3dfUuRi5eofw8bpFGU5ilPerFnk4inf3+NVSleCTkPHHJSQPNOPA/wDW5c/q1Oi4ek7cL1M1ypWd9RXToVkHwU3B6CM46lgFOUEbujtUgcmIVOTFoehCFsQCEIQAIQhAAhCEACY5OKjJWNWStYlCFNJSuKhe7JJVJWNEhZHAarnTyAdfNVPnnHHuVCa0dFewpdyuNU6Yk0wB5/HD+y5e2MJksQfQVhla/wDUPkO1/Sr1KRzyTqfaFbl+ksdqZqeRlH8Jw+zuV6ErVC9eH6ZxI31AIO4JFyrstv0TK64RxSr05wzubA22PHaq4hISweYcOFuI5OAw1q45V3Lt3nbAK5jfvXE2EbgsckmnKTPNfzWhrW99e1U7yjnnD3RODY2Ghc6ubsjha0a6jM5ZhcLEtynZHVw6UY9TJflvla05t3joXSitoOjs+6qz10XfFPVrLa5soBxMfGCOFW+Vmyu8ddF0Dsvbm0LHwTdDnRO7CCO9Y5DexusRbdGistr46caghX2WhYWWW2w/lLJNlvY3lx/8sRp0hM/xTgHltfHxxtfH/MAhKcd0Q3Tnrc9FjtCstlC89s218J9NvSOC6Nn2ti0x5dSsqtjOVBPZm2DktVmYtpYj9Y3uPcM1aZtHDSuId/uW8cQvLMXQl4O5VLVcht+wn0h2/FSNvaM+kFfPjyVyZ8HSqhc43pH9odyZ87M3Ob6w76FHcRDKlwdSqSq5vzoz7TfWB96a+9GDfn2qksSgVGR0iVG7pXMlvmNurgPG7Jc+faeIb/AS9Sp1F1SkaBxyVK0SmnxWbtO10VaY2t6SFQl2vs+nKNcToG5nqpvWLV9jaFNR3Z3ppaHUdRVGWcCtPcNe+vxXKN4zSGkNktLyd5ic1vrSYW96jvRlqiYHT8lZ2nRrnB8hO/CyMEHXWtBXVRky3sb50FodJ9ryzJFeffuNOK6twTcpyjPtMI7RTTrWIs91W2RmNvJuNfMza9zOZxOGvNWnOu7sleGCRxlcIw0Evx0bhDdcROlM+hTCLjJPwROXVFr6GcuiphZlWgp2GnuQq09qAfJyB5SIySFjmkgFjnuIoDnlWnUhd+NV9K0OK4ammuWYsuuLnfKeP1jt66bYxFYmue+oc0Pw0bh+kplU0pmfOJA6AlhuDDC2AWlpY2uGseebi45gjiVbdYJOTZGLXGGta1orDU0aABni5lypats6STSSML/hpkUjLR8px5k1s78RZroc+UA3tyqKgcDs7qvJ72VFHFrsJLT5JIzqOYihHTzKodnKPbIZ43ljmO/J0JGJuVa79OtdGKMOt0wD3RtMbahuGlQ6jcnNPE5qHd7slS6fB0Ir1c3JwKtC927/AGb0+O7hQAuL+dwbX+EAJXXeFK615KOVN7ogfNZ31D42O41YHV7QqZuK7n1HyaD92G+wBdE3W1RPugK3XU4ItT5ObJsbd7s+Sp+jJI32OUP+BLFWo5Uftn+81XaZdmEZOKG3cRv4+KqvU/MQ08SOJJsLYz6czeiY+/xmo27BWcVAntFD/uN/oXdF3/nHtT/kX53T2ouvMQv9xnhsHFutNpH67P6VI3YSImptNpP7QDn1DVoPkmXnHhr44JnyE7ncfHeo6o+0i/3HGbsNZxrLaD0y7uFQKoGwdirU8qf27/c5dkXcePjNN+bjud2lT1W+UNPccxux1gGRYT0yyHuxKRmzl3N+oiO/MYv5lfN2nj43qI3S7iP77kdcvESbQ8yGQ3fYWGrIIQeIjFe2itstsTR5DWjKuQp7FX+ZvzvHOpG3aAKV4dyq6lRfQtalyUbZtOGhxwy0bWpEUh3aA4ab9SQOdYK99mprT+MvleZpTRkIb5LWagY8VQ1o1NMyedbjaOy8nZ3uxVqYm9TpWA9xXLv65uXdDG4mFjGPcHOwyB5JjyDQcqUqa01FK50i873B9OyLFwWR0TWxPwvqDXqoHAjh5Q7eZQ26zxxW9jWMa1ro2OLQ0YRnI3JtKDzB2qO7bv5BxLLTDXSph3cKhwVqaxulmE3LwlzWtb+TdSjS4jLHxeVnbSyZolLqu0Yfax0Ztk3JsAaHYaN8kYmgNfkMvODkq679g6lznWoFznOe48mM3OJcd/EoTSrLkWyZcFaxXzPLJyTLMS/CXYcTWmgoHHM0yqNFZtc9qZTHZiypoCZGEV3Dz6Cu6u/JOvS63Y+VjJZIw1a7eDx+I0OaoWm/pnYhKwjQVjFYy0Ur5NSQSTnn2K9bDOGyuTSxHVu7HQuSac2ljZWckwHlHVeymFnlN0O92EdZ4K+22nlnyfawtz4Crj/OOxeeWqwtnIrLBEK+k9rSK/mNqfZ0rQXZNZLPGIxanPYN1DIA45ktwMyz3V370tOn6bR3NoVLyvJm0dfZpwyyz3+Pckdfxrvr2aeO5ZC0bUWcU5KGeYjjSNvbmdw3KuzaycEFlgjaDoXuc/2AcFWOGrPwTKvRRvRfjtD0GvMn/O0h3EjoPtWHO0tvIyhs7Cf9t9f4pKcdVA++7zOkwbXhC004ZkLVYKuzJ4mlwegG9JR6J7N/jwE116S1phdv9Hs8c686+VXk4+VapB0YWa7hRvjJRSxW5wP41OP2h9xFFbsau1yndU+D0j5wlI0O7dTfxorAtMw9Eu03ZeNF5XFd9t/1U5P/ALX07cWqjtdx2s5maQ8xe/8Aq8cFPYVPLI7qHB6v8rl+wRru6VJFb30zaezo3LyCKwW1uk87eiZ47j1K4y1Xg0gC0Wjf6VfaTUIeAn4Yd1Dg9WbeT6aOBrTTfvTDerh6J46HxkvMZLwvJutrk19JsZ5jU0ySx37eejZ8fGsLHcd5brmqvB1eSe4p8HpUt+EAE7+rn+KjN/c/Ejx1grz2XaW8mkV5N3GsLchurTDrlvTWbU3gTR0FlPPyJA048oFWWErclo16XB6D8/ngDX+wqE359NBu7N+ixI2ktmhscBpQikb29GfKprtpLUP8nZzSnmvkru4krHta5oq9Hg0t9WyaaJ0UUTpHvLDQFrWsDXMfUlxFT5NAAqtqvEWizNMUjRLETWJz2hxyo5tC4UdlXpbTflxm7V4c5bI9h+1HICOmjwM8hvzXFv8AdYrRJysZkilrV7XQuc13OQ2tHc+/pzV40pbTX9hKrF6xZfsN6zSuwxxTOdSpAoAOsmitW29JbO5jZo3Rlwq0ENqQDQmoJG+ipWbapsTQ1sbnYfNLHOhzOlcq003FR2CKS0ycpaHPe7NrMflUbUkCpGmZWlPDqT1Vis8Q47O52I7ymcMTYZCDoQDTuKVaiy2ZwY0AkAAUAOVO1CY/58fqZd3I7PItOrQd+gTDYIjWsUZ/UHwQhO3dhSwjbpg15CL9234Kf5os/wBxD+7b8EIVLsmw4XRBX8hF+7b8FZjsEQ0jjH6g+CEIuybIRt2w1ryUdTqcDfgpRYYvu2eqPgkQouybIeLBF91H6g+CU3fEfqo/UHwQhHUy1kKLBENI4/UHwWR/CA0RtjweRVslcPk6BtNOkpUITdyGkeP/AIPr1nklnEk0rwMFA6RzqflNKlfQN0WRjoIiWMJMbCSWg1q0VqhCLuwNK5Z+bIfuYvUb8E75BF91H6g+CEKLsmyHCxR1rybK/oj4J3yZn2G+qEIRdhZDPkMX3bPVHwS/I4/u2eqPghCLk2G/N8X3UfqN+CYbrgP1MX7tvwQhQArbshGkMQ6GN+Cf8hj+7Z6o+CEIAk5Fv2R2BCEKbgf/2Q=="/>
          <p:cNvSpPr>
            <a:spLocks noChangeAspect="1" noChangeArrowheads="1"/>
          </p:cNvSpPr>
          <p:nvPr/>
        </p:nvSpPr>
        <p:spPr bwMode="auto">
          <a:xfrm>
            <a:off x="1679575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endParaRPr lang="en-US" altLang="en-US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9227" name="Rectangle 11"/>
          <p:cNvSpPr>
            <a:spLocks noChangeArrowheads="1"/>
          </p:cNvSpPr>
          <p:nvPr/>
        </p:nvSpPr>
        <p:spPr bwMode="auto">
          <a:xfrm>
            <a:off x="0" y="0"/>
            <a:ext cx="12192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zh-TW" altLang="en-US" sz="3400" b="1" dirty="0">
                <a:solidFill>
                  <a:srgbClr val="FFFF00"/>
                </a:solidFill>
                <a:latin typeface="Calibri" panose="020F0502020204030204" pitchFamily="34" charset="0"/>
                <a:ea typeface="KaiTi" panose="02010609060101010101" pitchFamily="49" charset="-122"/>
              </a:rPr>
              <a:t>詩</a:t>
            </a:r>
            <a:r>
              <a:rPr lang="en-US" altLang="zh-TW" sz="3400" b="1" dirty="0">
                <a:solidFill>
                  <a:srgbClr val="FFFF00"/>
                </a:solidFill>
                <a:latin typeface="Calibri" panose="020F0502020204030204" pitchFamily="34" charset="0"/>
                <a:ea typeface="KaiTi" panose="02010609060101010101" pitchFamily="49" charset="-122"/>
              </a:rPr>
              <a:t>42:5 </a:t>
            </a:r>
            <a:r>
              <a:rPr lang="zh-TW" altLang="en-US" sz="3400" b="1" dirty="0">
                <a:solidFill>
                  <a:srgbClr val="FFFF00"/>
                </a:solidFill>
                <a:latin typeface="Calibri" panose="020F0502020204030204" pitchFamily="34" charset="0"/>
                <a:ea typeface="KaiTi" panose="02010609060101010101" pitchFamily="49" charset="-122"/>
              </a:rPr>
              <a:t>我的心哪，你為何憂悶？為何在我裡面煩躁？</a:t>
            </a:r>
            <a:r>
              <a:rPr lang="en-US" altLang="zh-TW" sz="3400" b="1" dirty="0">
                <a:solidFill>
                  <a:srgbClr val="FFFF00"/>
                </a:solidFill>
                <a:latin typeface="Calibri" panose="020F0502020204030204" pitchFamily="34" charset="0"/>
                <a:ea typeface="KaiTi" panose="02010609060101010101" pitchFamily="49" charset="-122"/>
              </a:rPr>
              <a:t>…</a:t>
            </a:r>
          </a:p>
          <a:p>
            <a:pPr eaLnBrk="1" hangingPunct="1">
              <a:defRPr/>
            </a:pPr>
            <a:endParaRPr lang="en-US" altLang="zh-TW" sz="1000" b="1" dirty="0">
              <a:solidFill>
                <a:srgbClr val="FFFF00"/>
              </a:solidFill>
              <a:latin typeface="Calibri" panose="020F0502020204030204" pitchFamily="34" charset="0"/>
              <a:ea typeface="KaiTi" panose="02010609060101010101" pitchFamily="49" charset="-122"/>
            </a:endParaRPr>
          </a:p>
          <a:p>
            <a:pPr marL="457200" indent="-457200" eaLnBrk="1" hangingPunct="1">
              <a:buFont typeface="Wingdings" panose="05000000000000000000" pitchFamily="2" charset="2"/>
              <a:buChar char="Ø"/>
              <a:defRPr/>
            </a:pPr>
            <a:r>
              <a:rPr lang="zh-TW" altLang="en-US" sz="3400" b="1" dirty="0">
                <a:solidFill>
                  <a:schemeClr val="bg1"/>
                </a:solidFill>
                <a:latin typeface="+mj-ea"/>
                <a:ea typeface="+mj-ea"/>
              </a:rPr>
              <a:t>心：渴望、深處</a:t>
            </a:r>
            <a:r>
              <a:rPr lang="en-US" altLang="zh-TW" sz="3400" b="1" dirty="0">
                <a:solidFill>
                  <a:schemeClr val="bg1"/>
                </a:solidFill>
                <a:latin typeface="+mj-ea"/>
                <a:ea typeface="+mj-ea"/>
              </a:rPr>
              <a:t>, </a:t>
            </a:r>
            <a:r>
              <a:rPr lang="zh-TW" altLang="en-US" sz="3400" b="1" dirty="0">
                <a:solidFill>
                  <a:schemeClr val="bg1"/>
                </a:solidFill>
                <a:latin typeface="+mj-ea"/>
                <a:ea typeface="+mj-ea"/>
              </a:rPr>
              <a:t>慾望</a:t>
            </a:r>
            <a:r>
              <a:rPr lang="en-US" altLang="zh-TW" sz="3400" b="1" dirty="0">
                <a:solidFill>
                  <a:schemeClr val="bg1"/>
                </a:solidFill>
                <a:latin typeface="+mj-ea"/>
                <a:ea typeface="+mj-ea"/>
              </a:rPr>
              <a:t>, </a:t>
            </a:r>
            <a:r>
              <a:rPr lang="zh-TW" altLang="en-US" sz="3400" b="1" dirty="0">
                <a:solidFill>
                  <a:schemeClr val="bg1"/>
                </a:solidFill>
                <a:latin typeface="+mj-ea"/>
                <a:ea typeface="+mj-ea"/>
              </a:rPr>
              <a:t>心智</a:t>
            </a:r>
            <a:r>
              <a:rPr lang="en-US" altLang="zh-TW" sz="3400" b="1" dirty="0">
                <a:solidFill>
                  <a:schemeClr val="bg1"/>
                </a:solidFill>
                <a:latin typeface="+mj-ea"/>
                <a:ea typeface="+mj-ea"/>
              </a:rPr>
              <a:t> … - </a:t>
            </a:r>
            <a:r>
              <a:rPr lang="zh-TW" altLang="en-US" sz="3400" b="1" dirty="0">
                <a:solidFill>
                  <a:schemeClr val="bg1"/>
                </a:solidFill>
                <a:latin typeface="+mj-ea"/>
                <a:ea typeface="+mj-ea"/>
              </a:rPr>
              <a:t> </a:t>
            </a:r>
            <a:r>
              <a:rPr lang="zh-TW" altLang="en-US" sz="3400" b="1" dirty="0">
                <a:solidFill>
                  <a:schemeClr val="bg1"/>
                </a:solidFill>
                <a:highlight>
                  <a:srgbClr val="FF00FF"/>
                </a:highlight>
                <a:latin typeface="+mj-ea"/>
                <a:ea typeface="+mj-ea"/>
              </a:rPr>
              <a:t>內在的生命</a:t>
            </a:r>
            <a:r>
              <a:rPr lang="en-US" altLang="zh-TW" sz="3400" b="1" dirty="0">
                <a:solidFill>
                  <a:schemeClr val="bg1"/>
                </a:solidFill>
                <a:latin typeface="+mj-ea"/>
                <a:ea typeface="+mj-ea"/>
              </a:rPr>
              <a:t> </a:t>
            </a:r>
          </a:p>
          <a:p>
            <a:pPr eaLnBrk="1" hangingPunct="1">
              <a:defRPr/>
            </a:pPr>
            <a:r>
              <a:rPr lang="en-US" altLang="zh-TW" sz="3400" b="1" dirty="0">
                <a:solidFill>
                  <a:schemeClr val="bg1"/>
                </a:solidFill>
                <a:latin typeface="+mj-ea"/>
                <a:ea typeface="+mj-ea"/>
              </a:rPr>
              <a:t>      - </a:t>
            </a:r>
            <a:r>
              <a:rPr lang="zh-TW" altLang="en-US" sz="3400" b="1" dirty="0">
                <a:solidFill>
                  <a:schemeClr val="bg1"/>
                </a:solidFill>
                <a:latin typeface="+mj-ea"/>
                <a:ea typeface="+mj-ea"/>
              </a:rPr>
              <a:t>你為什麼悶悶不樂 </a:t>
            </a:r>
            <a:endParaRPr lang="en-US" altLang="zh-TW" sz="3400" b="1" dirty="0">
              <a:solidFill>
                <a:schemeClr val="bg1"/>
              </a:solidFill>
              <a:latin typeface="+mj-ea"/>
              <a:ea typeface="+mj-ea"/>
            </a:endParaRPr>
          </a:p>
          <a:p>
            <a:pPr eaLnBrk="1" hangingPunct="1">
              <a:defRPr/>
            </a:pPr>
            <a:r>
              <a:rPr lang="en-US" altLang="zh-TW" sz="3400" b="1" dirty="0">
                <a:solidFill>
                  <a:schemeClr val="bg1"/>
                </a:solidFill>
                <a:latin typeface="+mj-ea"/>
                <a:ea typeface="+mj-ea"/>
              </a:rPr>
              <a:t>      - </a:t>
            </a:r>
            <a:r>
              <a:rPr lang="zh-TW" altLang="en-US" sz="3400" b="1" dirty="0">
                <a:solidFill>
                  <a:schemeClr val="bg1"/>
                </a:solidFill>
                <a:latin typeface="+mj-ea"/>
                <a:ea typeface="+mj-ea"/>
              </a:rPr>
              <a:t>為什麼在我裡面焦躁不安</a:t>
            </a:r>
            <a:endParaRPr lang="en-US" altLang="zh-TW" sz="3400" b="1" dirty="0">
              <a:solidFill>
                <a:schemeClr val="bg1"/>
              </a:solidFill>
              <a:latin typeface="+mj-ea"/>
              <a:ea typeface="+mj-ea"/>
            </a:endParaRPr>
          </a:p>
          <a:p>
            <a:pPr eaLnBrk="1" hangingPunct="1">
              <a:defRPr/>
            </a:pPr>
            <a:endParaRPr lang="en-US" altLang="zh-TW" sz="3400" b="1" dirty="0">
              <a:solidFill>
                <a:schemeClr val="bg1"/>
              </a:solidFill>
              <a:latin typeface="+mj-ea"/>
              <a:ea typeface="+mj-ea"/>
            </a:endParaRPr>
          </a:p>
          <a:p>
            <a:pPr eaLnBrk="1" hangingPunct="1">
              <a:defRPr/>
            </a:pPr>
            <a:r>
              <a:rPr lang="en-US" altLang="zh-TW" sz="3400" b="1" dirty="0">
                <a:solidFill>
                  <a:schemeClr val="bg1"/>
                </a:solidFill>
                <a:latin typeface="+mj-ea"/>
                <a:ea typeface="+mj-ea"/>
              </a:rPr>
              <a:t>      * </a:t>
            </a:r>
            <a:r>
              <a:rPr lang="zh-TW" altLang="en-US" sz="3400" b="1" dirty="0">
                <a:solidFill>
                  <a:schemeClr val="bg1"/>
                </a:solidFill>
                <a:latin typeface="+mj-ea"/>
                <a:ea typeface="+mj-ea"/>
              </a:rPr>
              <a:t>他自己知道原因</a:t>
            </a:r>
            <a:endParaRPr lang="en-US" altLang="zh-TW" sz="3400" b="1" dirty="0">
              <a:solidFill>
                <a:schemeClr val="bg1"/>
              </a:solidFill>
              <a:latin typeface="+mj-ea"/>
              <a:ea typeface="+mj-ea"/>
            </a:endParaRPr>
          </a:p>
          <a:p>
            <a:pPr eaLnBrk="1" hangingPunct="1">
              <a:defRPr/>
            </a:pPr>
            <a:r>
              <a:rPr lang="en-US" altLang="zh-TW" sz="3400" b="1" dirty="0">
                <a:solidFill>
                  <a:schemeClr val="bg1"/>
                </a:solidFill>
                <a:latin typeface="+mj-ea"/>
                <a:ea typeface="+mj-ea"/>
              </a:rPr>
              <a:t>         - </a:t>
            </a:r>
            <a:r>
              <a:rPr lang="zh-TW" altLang="en-US" sz="3400" b="1" dirty="0">
                <a:solidFill>
                  <a:schemeClr val="bg1"/>
                </a:solidFill>
                <a:latin typeface="+mj-ea"/>
                <a:ea typeface="+mj-ea"/>
              </a:rPr>
              <a:t>所以：不是問問題</a:t>
            </a:r>
            <a:endParaRPr lang="en-US" altLang="zh-TW" sz="3400" b="1" dirty="0">
              <a:solidFill>
                <a:schemeClr val="bg1"/>
              </a:solidFill>
              <a:latin typeface="+mj-ea"/>
              <a:ea typeface="+mj-ea"/>
            </a:endParaRPr>
          </a:p>
          <a:p>
            <a:pPr eaLnBrk="1" hangingPunct="1">
              <a:defRPr/>
            </a:pPr>
            <a:r>
              <a:rPr lang="en-US" altLang="zh-TW" sz="3400" b="1" dirty="0">
                <a:solidFill>
                  <a:schemeClr val="bg1"/>
                </a:solidFill>
                <a:latin typeface="+mj-ea"/>
                <a:ea typeface="+mj-ea"/>
              </a:rPr>
              <a:t>            --</a:t>
            </a:r>
            <a:r>
              <a:rPr lang="zh-TW" altLang="en-US" sz="3400" b="1" dirty="0">
                <a:solidFill>
                  <a:schemeClr val="bg1"/>
                </a:solidFill>
                <a:latin typeface="+mj-ea"/>
                <a:ea typeface="+mj-ea"/>
              </a:rPr>
              <a:t>是對話  是提醒  是勸導</a:t>
            </a:r>
            <a:endParaRPr lang="en-US" altLang="zh-TW" sz="3400" b="1" dirty="0">
              <a:solidFill>
                <a:schemeClr val="bg1"/>
              </a:solidFill>
              <a:latin typeface="+mj-ea"/>
              <a:ea typeface="+mj-ea"/>
            </a:endParaRPr>
          </a:p>
          <a:p>
            <a:pPr eaLnBrk="1" hangingPunct="1">
              <a:defRPr/>
            </a:pPr>
            <a:r>
              <a:rPr lang="en-US" altLang="zh-TW" sz="3400" b="1" dirty="0">
                <a:solidFill>
                  <a:schemeClr val="bg1"/>
                </a:solidFill>
                <a:latin typeface="+mj-ea"/>
                <a:ea typeface="+mj-ea"/>
              </a:rPr>
              <a:t>                --- </a:t>
            </a:r>
            <a:r>
              <a:rPr lang="zh-TW" altLang="en-US" sz="3400" b="1" dirty="0">
                <a:solidFill>
                  <a:schemeClr val="bg1"/>
                </a:solidFill>
                <a:latin typeface="+mj-ea"/>
                <a:ea typeface="+mj-ea"/>
              </a:rPr>
              <a:t>詩人在和自己對話</a:t>
            </a:r>
            <a:endParaRPr lang="en-US" altLang="zh-TW" sz="3400" b="1" dirty="0">
              <a:solidFill>
                <a:schemeClr val="bg1"/>
              </a:solidFill>
              <a:latin typeface="+mj-ea"/>
              <a:ea typeface="+mj-ea"/>
            </a:endParaRPr>
          </a:p>
          <a:p>
            <a:pPr eaLnBrk="1" hangingPunct="1">
              <a:defRPr/>
            </a:pPr>
            <a:endParaRPr lang="en-US" altLang="zh-TW" sz="3400" b="1" dirty="0">
              <a:solidFill>
                <a:schemeClr val="bg1"/>
              </a:solidFill>
              <a:latin typeface="+mj-ea"/>
              <a:ea typeface="+mj-ea"/>
            </a:endParaRPr>
          </a:p>
          <a:p>
            <a:pPr eaLnBrk="1" hangingPunct="1">
              <a:defRPr/>
            </a:pPr>
            <a:r>
              <a:rPr lang="zh-TW" altLang="en-US" sz="3400" b="1" dirty="0">
                <a:solidFill>
                  <a:schemeClr val="bg1"/>
                </a:solidFill>
                <a:latin typeface="+mj-ea"/>
                <a:ea typeface="+mj-ea"/>
              </a:rPr>
              <a:t>　　　</a:t>
            </a:r>
            <a:r>
              <a:rPr lang="en-US" altLang="zh-TW" sz="3400" b="1" dirty="0">
                <a:solidFill>
                  <a:schemeClr val="bg1"/>
                </a:solidFill>
                <a:latin typeface="+mj-ea"/>
                <a:ea typeface="+mj-ea"/>
              </a:rPr>
              <a:t> ** </a:t>
            </a:r>
            <a:r>
              <a:rPr lang="zh-TW" altLang="en-US" sz="3400" b="1" dirty="0">
                <a:solidFill>
                  <a:schemeClr val="bg1"/>
                </a:solidFill>
                <a:latin typeface="+mj-ea"/>
                <a:ea typeface="+mj-ea"/>
              </a:rPr>
              <a:t>詩人知道這樣的生命是不健康的</a:t>
            </a:r>
            <a:endParaRPr lang="en-US" altLang="zh-TW" sz="3200" b="1" dirty="0">
              <a:solidFill>
                <a:schemeClr val="bg1"/>
              </a:solidFill>
              <a:latin typeface="+mj-ea"/>
              <a:ea typeface="+mj-ea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2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2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2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2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92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92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22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22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22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22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 hidden="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smtClean="0">
                <a:solidFill>
                  <a:schemeClr val="bg1"/>
                </a:solidFill>
              </a:rPr>
              <a:t>下</a:t>
            </a:r>
            <a:endParaRPr lang="en-US" altLang="en-US" smtClean="0">
              <a:solidFill>
                <a:schemeClr val="bg1"/>
              </a:solidFill>
            </a:endParaRPr>
          </a:p>
        </p:txBody>
      </p:sp>
      <p:sp>
        <p:nvSpPr>
          <p:cNvPr id="19459" name="Rectangle 3"/>
          <p:cNvSpPr>
            <a:spLocks noChangeArrowheads="1"/>
          </p:cNvSpPr>
          <p:nvPr/>
        </p:nvSpPr>
        <p:spPr bwMode="auto">
          <a:xfrm>
            <a:off x="2133600" y="228600"/>
            <a:ext cx="75438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 typeface="Arial" panose="020B0604020202020204" pitchFamily="34" charset="0"/>
              <a:buNone/>
            </a:pPr>
            <a:endParaRPr lang="en-US" altLang="zh-TW" sz="4400" b="1">
              <a:solidFill>
                <a:srgbClr val="92D050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sp>
        <p:nvSpPr>
          <p:cNvPr id="19460" name="Rectangle 4"/>
          <p:cNvSpPr>
            <a:spLocks noChangeArrowheads="1"/>
          </p:cNvSpPr>
          <p:nvPr/>
        </p:nvSpPr>
        <p:spPr bwMode="auto">
          <a:xfrm>
            <a:off x="2667000" y="762000"/>
            <a:ext cx="9144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zh-TW" altLang="en-US" sz="4000" b="1">
                <a:solidFill>
                  <a:srgbClr val="FF0000"/>
                </a:solidFill>
              </a:rPr>
              <a:t> </a:t>
            </a:r>
            <a:r>
              <a:rPr lang="en-US" altLang="zh-TW" sz="4000" b="1">
                <a:solidFill>
                  <a:srgbClr val="FF0000"/>
                </a:solidFill>
              </a:rPr>
              <a:t> </a:t>
            </a:r>
            <a:endParaRPr lang="en-US" altLang="zh-TW" sz="4400" b="1">
              <a:solidFill>
                <a:srgbClr val="92D050"/>
              </a:solidFill>
            </a:endParaRPr>
          </a:p>
        </p:txBody>
      </p:sp>
      <p:sp>
        <p:nvSpPr>
          <p:cNvPr id="19461" name="Rectangle 6"/>
          <p:cNvSpPr>
            <a:spLocks noChangeArrowheads="1"/>
          </p:cNvSpPr>
          <p:nvPr/>
        </p:nvSpPr>
        <p:spPr bwMode="auto">
          <a:xfrm>
            <a:off x="1752600" y="304800"/>
            <a:ext cx="8610600" cy="6172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98525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99060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898525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990600" algn="l"/>
              </a:tabLst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898525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99060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898525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990600" algn="l"/>
              </a:tabLst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898525">
              <a:spcBef>
                <a:spcPct val="20000"/>
              </a:spcBef>
              <a:buFont typeface="Arial" panose="020B0604020202020204" pitchFamily="34" charset="0"/>
              <a:buChar char="»"/>
              <a:tabLst>
                <a:tab pos="990600" algn="l"/>
              </a:tabLst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8985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990600" algn="l"/>
              </a:tabLst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8985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990600" algn="l"/>
              </a:tabLst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8985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990600" algn="l"/>
              </a:tabLst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8985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990600" algn="l"/>
              </a:tabLst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9BBB59"/>
              </a:buClr>
              <a:buFont typeface="Arial" panose="020B0604020202020204" pitchFamily="34" charset="0"/>
              <a:buNone/>
            </a:pPr>
            <a:endParaRPr lang="en-US" altLang="zh-TW" sz="3600" b="1">
              <a:solidFill>
                <a:srgbClr val="000000"/>
              </a:solidFill>
              <a:latin typeface="PMingLiU" pitchFamily="18" charset="-120"/>
            </a:endParaRPr>
          </a:p>
        </p:txBody>
      </p:sp>
      <p:sp>
        <p:nvSpPr>
          <p:cNvPr id="19462" name="Rectangle 15"/>
          <p:cNvSpPr>
            <a:spLocks noChangeArrowheads="1"/>
          </p:cNvSpPr>
          <p:nvPr/>
        </p:nvSpPr>
        <p:spPr bwMode="auto">
          <a:xfrm>
            <a:off x="1524000" y="2590800"/>
            <a:ext cx="5943600" cy="184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898525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99060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898525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990600" algn="l"/>
              </a:tabLst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898525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99060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898525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990600" algn="l"/>
              </a:tabLst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898525">
              <a:spcBef>
                <a:spcPct val="20000"/>
              </a:spcBef>
              <a:buFont typeface="Arial" panose="020B0604020202020204" pitchFamily="34" charset="0"/>
              <a:buChar char="»"/>
              <a:tabLst>
                <a:tab pos="990600" algn="l"/>
              </a:tabLst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8985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990600" algn="l"/>
              </a:tabLst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8985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990600" algn="l"/>
              </a:tabLst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8985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990600" algn="l"/>
              </a:tabLst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8985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990600" algn="l"/>
              </a:tabLst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Ø"/>
            </a:pPr>
            <a:endParaRPr lang="en-US" altLang="zh-TW" sz="3800" b="1">
              <a:solidFill>
                <a:srgbClr val="FFFFFF"/>
              </a:solidFill>
              <a:latin typeface="PMingLiU" pitchFamily="18" charset="-120"/>
            </a:endParaRP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Ø"/>
            </a:pPr>
            <a:endParaRPr lang="en-US" altLang="zh-TW" sz="3800" b="1">
              <a:solidFill>
                <a:srgbClr val="FFFFFF"/>
              </a:solidFill>
              <a:latin typeface="PMingLiU" pitchFamily="18" charset="-120"/>
            </a:endParaRP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Ø"/>
            </a:pPr>
            <a:endParaRPr lang="en-US" altLang="zh-TW" sz="3800" b="1">
              <a:solidFill>
                <a:srgbClr val="FFFFFF"/>
              </a:solidFill>
              <a:latin typeface="PMingLiU" pitchFamily="18" charset="-120"/>
            </a:endParaRPr>
          </a:p>
        </p:txBody>
      </p:sp>
      <p:sp>
        <p:nvSpPr>
          <p:cNvPr id="19463" name="AutoShape 2" descr="data:image/jpeg;base64,/9j/4AAQSkZJRgABAQAAAQABAAD/2wCEAAkGBxQTEhQUExQVFBUXFhQUGBgYFxwVFxwUFxgWFxQXGBcYHSggHRolHhQWITEhJSkrLi4uFx8zODMsNygtLisBCgoKDg0OGxAQGzQlHyQ0LCwsLDQ1LSwsLCwsLCwsLCwsLCwsLCwsLCwsLCwsLCwsLCwsLCwsLCwsLCwsLCwsLP/AABEIAQIAwwMBIgACEQEDEQH/xAAcAAABBQEBAQAAAAAAAAAAAAAAAQIDBAYFBwj/xABKEAABAwEFAwcHBgwGAwEAAAABAAIDEQQFEiExBkFRE2FxgZGh8CIyQpKxwdEUFSNDUlMHJDNicoKDk6Ky0uEWRFRjwvE0c6Ml/8QAGgEAAgMBAQAAAAAAAAAAAAAAAAQBAgMFBv/EAC0RAAIBAgUDAgUFAQAAAAAAAAABAgMRBBMhMVESFEEiUjJCYWKBI5GxwfAV/9oADAMBAAIRAxEAPwDrXptTaGHCySRz/sgmtOfgOdcC2bT3ifr5G03NJr2+8rZXbs7yTXVls5c4nE84iTwGoyAyp1pXbKtcSTLC6oFG+WGjnydU9aWliJOWmwxHDpLXc49wX6LR5DrxtkMg9BxY6vEtdgz6Dmu867rQ78lerzXdIzPtY4HuXLdslERJG2JrpmMxCVmKjSa4C5xdk8Ec9adK1dz3SJYIpKkFzGP7QDn2qjq1L+gMuHzaHD+QXq05WqKQZ/WuaexzSFXtPzu30JX87JWOB6sQIWx+ZHDR3tT/AJtkGju+qssRXW8SroUntIwpvC8waGG2dIqfYSj5/trT5cVsA54pAO0NW/is0w9P2Kdscu8jxotFiqnsM3QivmPNH7Xytze60M4Yg4DvA71BHt0f9Q7rcfYvVAyTfTtSGzuOuE9Iqp7mfsIyl7jzSLbzIfTH1v6lJNtu7Tlmj9pXryXo4sh4M9VNmu5rtY4ndLAfaFbuZ+z/AH7lXS+p5k7bGX78nfq4JY9tZNOVPW46dQXoLtnoDkbPZz+yZ8EN2egH+Ws1P/Uz+nxVHdz9n+/cMle48/fto8fWud+i85fw14dqpnbWSpAlfXf5bhTmoXL0z5gh/wBNZv3TPgrUNgDfNZG0jSjQPYFbu5+IfwRkfceZRbU2pw8ltof+iXur6tVZjvK8XnyYLXpvxxivD6QtXozo5eIUDrLMdXdSyli6viBpHDx8yMWx96nSGUdMzB7Zapklkvd3piMc9op7C5bQXa86uQ66DXzslTuMQ/lL5FLzIxTrst7RWa8Qz9B0kzupoAqehUr7vaKBmH5ZbZpnDyRjfC1o+0Rv6Kr0B91sja57s8LXOJpnQCuXYsjemx1kkdyjy91qkFcPKYWjycz5uUbQKVHMNSozKl/WT0U18Opm7ktM0lTJbLUKakTEUGueLJW7Vedos8uA2p0zTTC9r3UqdGvBJwvyJpvGamj2KtMTgYJY6bw9+IdIowU71pPkszrO6CSCJ7HNwnDLTPUOaOT84GhHOqxrSjLXYvOjGUdFZlez33VoxSOrTPM/FC4cNw21rQ0tjJA1x6/wITvc0xbJqFL5xtAcGGCbFnlhJOWZ0GalF9WgAg2ef92ezRdS93PE0Tz+LymShAdyrRUElhNGgtd5p6V0rZHCxxllbysThmA53k0r5XJ4g1w0Byrv5lzUo2HnOS2OXcN9SF8jnsdGBE6uNuGpa5lBnwxO7Vo9h76xWdkToLRGY2gYnxEMIPm4HbxQhYo2yzTukihBZI8+Y2IsDYWk4iXAU0rvzOELXNvR4aGhpyFOYAaeOZRmZeyIcMw2PKJDIspZZ53VyOtfgFOZ5iaUooeKnYr231NHy3iiTllnAZtTQde5Ry22nnTwt6XgdWvMqPEVQyI8mn5fnCaLRzrJvv6BuRtdmG78q34qH/Edmrh+VwdTq+zsRm1mRlR5Npy6DP0LEv2osrf8y07vJY91D+q1R/4ssx0mkd0Qy8/Fqtm1QyY8m65fnCDOOIWBftfZB6c276l49oCBthY/vZhvzhf7mqc2qGVDk3pn5wlbOOIWCG1dky/GDnxifT+VSSbRWUj/AMpo6Wvp3jTL2qqq1k9icmHJuflA4hBtAWDF+2Ygfjtn/eBuXX4zVmK84nZRzwO44Zmnuqh163BORT9xsRawTRL8qbxCyrcdKUJ35Go6aqtLM4CpDhSmmYPEZKvd1FuXWFg9mdjaW8JBA7yWNaaNcS6rsLiG5ACm/WvUuBtJe7mxWctDicT20aC7ySATkN2Q7kW2RsjHMe80c0gngdK8xGRHQuVHERCz6T6Rjqua17WvDaHGKE1wnySCAdxQqsqjuyXSVNWEjvmc6Wefqifz/m9KfHtDJiLOSnLxSreSdUVFRlSu8dq1OycsTnPkYDRzGBznlznOeHP9J5JNAerLRRzYTeLnjRrIsX6WZ/lwrRxilcopzvYyLtsGAkEkEEggg1BGoOSFTsUWNgeAPLLn7vScT70JpYRNXuY91I1G09hMgdQVLg14I1BoC1w5wc+pY+8rbOAWOYC7XED5NdxodOgVXotijx2WzP38jGCfzmtAPXVpXCvaxeV2cNObxVIzfRNp7DcPXFNGGslkc12Pyy8ijiJnRtpUVaAxgdhyHpVyC7cFttQGGERwg744yXnnLpC6p58iurFdNc9cxzjvXasl1VA8nhpl1c4Q60nsWVGMVdszAu62Sefap+gPLO5lE+PYjlDVzpXH85xcejyiV6FYLtA9Gi6TYQFeMKj1bMZ1IJ2SMBZPwdxnzhl+dQ+5dizbB2Zo8wdQA9gWsaE5MQoprUXlWl4OCzZOzD6pp6a+zRWo7gs4+pj9RvwXUSUVsqK2RXMk/JQFywVryMfqhSNuuEfVs9UK6kV8uK8Edb5KvzfF9hvYmOuyM+gOyvuV1CHTTI6mc11yw/YAPvUL9noD9W3s+C7CSizlRi/BZVJLyZ+0bLQOGcbTu0C5Nt2GgcCOTb0Uy6hu6ltiE1zVhPD22LqtI8qm2GYw/Rl0dNMDi3ryNVDJdttjqYrZIeAeBJp+mCvU5rOHaiq5Vru0ZmnOaivTolpOpHcahUpy0asefPvi2s/KMgnbvq0xu4ecDz8FRve1We0NBkgns9ob5rmtbK078JIoS3eMsqrZ2+7wToOrPvqqM92jKlKaaVPflruVoVbeC0qaezM/cN6T0wR8q125x5NozpSrXseSOYAdIWpks74LFaHvcXSmJ7nPIFXPc2laDQVpQbhQJ93XeKjI9gHX/dWdrmYbFIB6boo+oyNJ7gVeHqexlU9KdzPXfDhijANBgb7Ahdeyx+Q3QZDh8Ei76grHKudXZmFpsUDw0AlpcSN+ZzNFHaIs869nsPen7ESE3dBxHKM9WR49inmHV15dnUuDil6zq4eWhWghBOa7FkhoMlUssfHPr9o3Lp2Zg0+CwpqzL1plmJSJjFIunT1QgxUJEoW6KipEqFawCUSoQosAJKJUIsAlElE5IQoaAEiVIoYDHBRyMqFMmkJacEy6djhW2z8Mh2dyqS2cc/eu3a41SnhqKCop43JFws2Owndale7wACToN4BdlvrT27s1S28Z+LQ0INbRG7pGCSnSMwurYDRx6Mu7PpCxe2lyRRW2zyxNwOmEpdStC5hYchurj3Zb03hop2MMQ7F7lhl0DfzISCIUGY0CF3DmnT/B6/FY5G/YnlHUaP8A+SvOOeZ9/bwXC/BlNR1sh4PZKOFHAtP8gWhtTCDv8dC4eKhaR0sPIdCKePhqr0Th48VVSytyOXuVxjaJVxZebuWYypVWYaf9KwCncPK6FpIclSJU2igIQhSAIQhAAhCEACEIQAJClSKGA1NcnkppWFRaFkQy6KhISCui9U5fAokpRN6bIbMzOtFn9u4/pLIeAtHfyR48y0cXFcDbk52TTzpRX9VvwTOGVmvx/JWu9BgiCEyN9AP7IXYsxC6OBsTbBFeeA6TMez9YeW3+Rw616Db4XVBqBvp3EhefXBdUU14hkzQ8BkjgCTTECCCaa0qeZb+W7omvD2MDXAFtWigI4EDI9Oveubi0mxug2rE9kYaCp9vxVvAooOCnCSsaSeohCdG7clokI4LSCs7lCVOTA5OBTsWigqRKkViBUJEqABCEIAEIQgASJUIAjKE4pKJeSJI3BVZW+P8AtW3KERpaSvsawdiFooFl/wAID6PsTeJmPYGD/kteY/HOsZt+ytosldGxzHrLov6T2JnDp9S/BSq7xJYwKCp7kJYXupkBTPhxSrqiZxbgfS9mbsQlH/zcR/KvQpYquzXndiaRellNci+UdXJSge1ekyDylzMUtRuk9BGMongHglATkqolmxqdRFEhaVpGLIHAJwCAEqZUSrAoQlVyBEqEIAEIQgAQhCABCEhUMBCkogoWT3JGkJKJya5YNW1LIKVyXne0dubPb6MeHMjjawkGox4nlwqOloW6tliE3kPxYCHBwDi3EHCmElprTflwG6oXmT7BHFeM8ULQ1jSwBudB9HESM+cntTWGV5JlKnwmvs7fJGe7ghQNqBQdGn90LoWFrmfu+b/9SzA5gPf1ExyAd5C9OeRipUVIrTfQUqacMx2ryC8pnQ2qKRtMQlbhBrTE5wpWnMRXrXqlhsRjBc8h8ryS94BFczhaASSGtBoBXid5SWKWpvSehdQkCVIs1FCcEwJ7VtSd2QxUqEJgqCEIQAIQhAAhCEACEIQAJClSFQ9gGoQUVWDJG1QUpTaLNvUkVpXlTp8V5Wp2n0xZ1NwMJz6NV6o0ZryaSP8AH7WP9557SSm8L8RnV+E1TKEeChUYXEtGfsQn7C+hwr/j+nhdn+WiBrpk9o3b81649eP7UyEYXClQ9jtN2IGo7F65Kc0hjHZjNLYdVBKQBKUg72NBGEqRqiopWq9B62Bj0JEqdKAhCEACEIQAIQhAAhCEAIhKkUMBpKYnlNI6OxLTRZDXHxqka/mTvGiaD0Jf5rliRq8olBF42s8JXdGYBC9WjXlV4PHzlamnQyd+Bh6z8V0cN8S/JjV2NFDEC0HmCFYidkKcBwQnhYw22bqAjn482S9hc5eM7Yuq0mmdBp1+5ewR+a3na3fzBIY3wM0diYFBckb44ocEk3obChSBRBqkU0dyGSBKmhOTqKAhCFIAhCEACEIQAIQhAAkKVNKrIBCmlOKaUvNFkMJTMWfH2KWiifqlHF3LomiXkspBvO1PO6Vw6wA34L1phzXj88BbeFqrvtEp5qHC8dxXTwu6/JjV2No73D2BCIWjCKncEqeMTz/aetchUE069aU6l6tDan42MkjMZLaA1Dmue0Zta5vMCfKDSQNMjTynaaWh0Boe+lV7DaBiIBAyo4Hgc8x1EjrKRxm5tR2JHkjPx2JzXVVeR9MterNSRFI31sb20uTUT2hMCkC1pLUzY6iEBKmioJEqRSAJUiVAAhCEACEIQAJpTk0qs9gEqmOKemlK1LtFkNULyKqYKtKeGaVNIlhrs15dfkhF6Whrj6UZHChhbT2Ldtt7n1EbS1wJaS8Uax2h/Tp+bllqF5re90/JrfIwyPlMjY5cbziccQcHEmlMi09S6WDd5oyrKyNvZW1Y08w/slVWzSUY0V3D2IXRaFrmJ2khq5rR6T4wOlxa1exWrVeVWyIvtVmaM62iCteAkDvYCV6vaDmfBXOxj1GaJVnNTXo/spLM8no7FRlfmaZ04qxZzWhPj4hc5PUccfSdBpUrSo42p7U1S03FWPSpEqaRQEiVIpAEqRKgAQhCABCEIAE0pU0lUm7IBCmFOJUZdRJVWvwXQO51BJ07lMXeKqpOfHjRYKxrBEEVGNDQdNTxO89JNVi9vh+OWZ290Bb6kmX85WulcQderX3rMfhAH0lhedMNoYTSmf0ZHv7E3g5fqIMRH0FmOhAI4DuyQm2YDCKn2fFIu0cw5l3NMl6WZoHml8hPMxjgK9bgF6NaDqsTsY3FeEzvsQkV53vb/QVrrU8U3dfUuRi5eofw8bpFGU5ilPerFnk4inf3+NVSleCTkPHHJSQPNOPA/wDW5c/q1Oi4ek7cL1M1ypWd9RXToVkHwU3B6CM46lgFOUEbujtUgcmIVOTFoehCFsQCEIQAIQhAAhCEACY5OKjJWNWStYlCFNJSuKhe7JJVJWNEhZHAarnTyAdfNVPnnHHuVCa0dFewpdyuNU6Yk0wB5/HD+y5e2MJksQfQVhla/wDUPkO1/Sr1KRzyTqfaFbl+ksdqZqeRlH8Jw+zuV6ErVC9eH6ZxI31AIO4JFyrstv0TK64RxSr05wzubA22PHaq4hISweYcOFuI5OAw1q45V3Lt3nbAK5jfvXE2EbgsckmnKTPNfzWhrW99e1U7yjnnD3RODY2Ghc6ubsjha0a6jM5ZhcLEtynZHVw6UY9TJflvla05t3joXSitoOjs+6qz10XfFPVrLa5soBxMfGCOFW+Vmyu8ddF0Dsvbm0LHwTdDnRO7CCO9Y5DexusRbdGistr46caghX2WhYWWW2w/lLJNlvY3lx/8sRp0hM/xTgHltfHxxtfH/MAhKcd0Q3Tnrc9FjtCstlC89s218J9NvSOC6Nn2ti0x5dSsqtjOVBPZm2DktVmYtpYj9Y3uPcM1aZtHDSuId/uW8cQvLMXQl4O5VLVcht+wn0h2/FSNvaM+kFfPjyVyZ8HSqhc43pH9odyZ87M3Ob6w76FHcRDKlwdSqSq5vzoz7TfWB96a+9GDfn2qksSgVGR0iVG7pXMlvmNurgPG7Jc+faeIb/AS9Sp1F1SkaBxyVK0SmnxWbtO10VaY2t6SFQl2vs+nKNcToG5nqpvWLV9jaFNR3Z3ppaHUdRVGWcCtPcNe+vxXKN4zSGkNktLyd5ic1vrSYW96jvRlqiYHT8lZ2nRrnB8hO/CyMEHXWtBXVRky3sb50FodJ9ryzJFeffuNOK6twTcpyjPtMI7RTTrWIs91W2RmNvJuNfMza9zOZxOGvNWnOu7sleGCRxlcIw0Evx0bhDdcROlM+hTCLjJPwROXVFr6GcuiphZlWgp2GnuQq09qAfJyB5SIySFjmkgFjnuIoDnlWnUhd+NV9K0OK4ammuWYsuuLnfKeP1jt66bYxFYmue+oc0Pw0bh+kplU0pmfOJA6AlhuDDC2AWlpY2uGseebi45gjiVbdYJOTZGLXGGta1orDU0aABni5lypats6STSSML/hpkUjLR8px5k1s78RZroc+UA3tyqKgcDs7qvJ72VFHFrsJLT5JIzqOYihHTzKodnKPbIZ43ljmO/J0JGJuVa79OtdGKMOt0wD3RtMbahuGlQ6jcnNPE5qHd7slS6fB0Ir1c3JwKtC927/AGb0+O7hQAuL+dwbX+EAJXXeFK615KOVN7ogfNZ31D42O41YHV7QqZuK7n1HyaD92G+wBdE3W1RPugK3XU4ItT5ObJsbd7s+Sp+jJI32OUP+BLFWo5Uftn+81XaZdmEZOKG3cRv4+KqvU/MQ08SOJJsLYz6czeiY+/xmo27BWcVAntFD/uN/oXdF3/nHtT/kX53T2ouvMQv9xnhsHFutNpH67P6VI3YSImptNpP7QDn1DVoPkmXnHhr44JnyE7ncfHeo6o+0i/3HGbsNZxrLaD0y7uFQKoGwdirU8qf27/c5dkXcePjNN+bjud2lT1W+UNPccxux1gGRYT0yyHuxKRmzl3N+oiO/MYv5lfN2nj43qI3S7iP77kdcvESbQ8yGQ3fYWGrIIQeIjFe2itstsTR5DWjKuQp7FX+ZvzvHOpG3aAKV4dyq6lRfQtalyUbZtOGhxwy0bWpEUh3aA4ab9SQOdYK99mprT+MvleZpTRkIb5LWagY8VQ1o1NMyedbjaOy8nZ3uxVqYm9TpWA9xXLv65uXdDG4mFjGPcHOwyB5JjyDQcqUqa01FK50i873B9OyLFwWR0TWxPwvqDXqoHAjh5Q7eZQ26zxxW9jWMa1ro2OLQ0YRnI3JtKDzB2qO7bv5BxLLTDXSph3cKhwVqaxulmE3LwlzWtb+TdSjS4jLHxeVnbSyZolLqu0Yfax0Ztk3JsAaHYaN8kYmgNfkMvODkq679g6lznWoFznOe48mM3OJcd/EoTSrLkWyZcFaxXzPLJyTLMS/CXYcTWmgoHHM0yqNFZtc9qZTHZiypoCZGEV3Dz6Cu6u/JOvS63Y+VjJZIw1a7eDx+I0OaoWm/pnYhKwjQVjFYy0Ur5NSQSTnn2K9bDOGyuTSxHVu7HQuSac2ljZWckwHlHVeymFnlN0O92EdZ4K+22nlnyfawtz4Crj/OOxeeWqwtnIrLBEK+k9rSK/mNqfZ0rQXZNZLPGIxanPYN1DIA45ktwMyz3V370tOn6bR3NoVLyvJm0dfZpwyyz3+Pckdfxrvr2aeO5ZC0bUWcU5KGeYjjSNvbmdw3KuzaycEFlgjaDoXuc/2AcFWOGrPwTKvRRvRfjtD0GvMn/O0h3EjoPtWHO0tvIyhs7Cf9t9f4pKcdVA++7zOkwbXhC004ZkLVYKuzJ4mlwegG9JR6J7N/jwE116S1phdv9Hs8c686+VXk4+VapB0YWa7hRvjJRSxW5wP41OP2h9xFFbsau1yndU+D0j5wlI0O7dTfxorAtMw9Eu03ZeNF5XFd9t/1U5P/ALX07cWqjtdx2s5maQ8xe/8Aq8cFPYVPLI7qHB6v8rl+wRru6VJFb30zaezo3LyCKwW1uk87eiZ47j1K4y1Xg0gC0Wjf6VfaTUIeAn4Yd1Dg9WbeT6aOBrTTfvTDerh6J46HxkvMZLwvJutrk19JsZ5jU0ySx37eejZ8fGsLHcd5brmqvB1eSe4p8HpUt+EAE7+rn+KjN/c/Ejx1grz2XaW8mkV5N3GsLchurTDrlvTWbU3gTR0FlPPyJA048oFWWErclo16XB6D8/ngDX+wqE359NBu7N+ixI2ktmhscBpQikb29GfKprtpLUP8nZzSnmvkru4krHta5oq9Hg0t9WyaaJ0UUTpHvLDQFrWsDXMfUlxFT5NAAqtqvEWizNMUjRLETWJz2hxyo5tC4UdlXpbTflxm7V4c5bI9h+1HICOmjwM8hvzXFv8AdYrRJysZkilrV7XQuc13OQ2tHc+/pzV40pbTX9hKrF6xZfsN6zSuwxxTOdSpAoAOsmitW29JbO5jZo3Rlwq0ENqQDQmoJG+ipWbapsTQ1sbnYfNLHOhzOlcq003FR2CKS0ycpaHPe7NrMflUbUkCpGmZWlPDqT1Vis8Q47O52I7ymcMTYZCDoQDTuKVaiy2ZwY0AkAAUAOVO1CY/58fqZd3I7PItOrQd+gTDYIjWsUZ/UHwQhO3dhSwjbpg15CL9234Kf5os/wBxD+7b8EIVLsmw4XRBX8hF+7b8FZjsEQ0jjH6g+CEIuybIRt2w1ryUdTqcDfgpRYYvu2eqPgkQouybIeLBF91H6g+CU3fEfqo/UHwQhHUy1kKLBENI4/UHwWR/CA0RtjweRVslcPk6BtNOkpUITdyGkeP/AIPr1nklnEk0rwMFA6RzqflNKlfQN0WRjoIiWMJMbCSWg1q0VqhCLuwNK5Z+bIfuYvUb8E75BF91H6g+CEKLsmyHCxR1rybK/oj4J3yZn2G+qEIRdhZDPkMX3bPVHwS/I4/u2eqPghCLk2G/N8X3UfqN+CYbrgP1MX7tvwQhQArbshGkMQ6GN+Cf8hj+7Z6o+CEIAk5Fv2R2BCEKbgf/2Q=="/>
          <p:cNvSpPr>
            <a:spLocks noChangeAspect="1" noChangeArrowheads="1"/>
          </p:cNvSpPr>
          <p:nvPr/>
        </p:nvSpPr>
        <p:spPr bwMode="auto">
          <a:xfrm>
            <a:off x="1679575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endParaRPr lang="en-US" altLang="en-US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19464" name="AutoShape 4" descr="data:image/jpeg;base64,/9j/4AAQSkZJRgABAQAAAQABAAD/2wCEAAkGBxQTEhQUExQVFBUXFhQUGBgYFxwVFxwUFxgWFxQXGBcYHSggHRolHhQWITEhJSkrLi4uFx8zODMsNygtLisBCgoKDg0OGxAQGzQlHyQ0LCwsLDQ1LSwsLCwsLCwsLCwsLCwsLCwsLCwsLCwsLCwsLCwsLCwsLCwsLCwsLCwsLP/AABEIAQIAwwMBIgACEQEDEQH/xAAcAAABBQEBAQAAAAAAAAAAAAAAAQIDBAYFBwj/xABKEAABAwEFAwcHBgwGAwEAAAABAAIDEQQFEiExBkFRE2FxgZGh8CIyQpKxwdEUFSNDUlMHJDNicoKDk6Ky0uEWRFRjwvE0c6Ml/8QAGgEAAgMBAQAAAAAAAAAAAAAAAAQBAgMFBv/EAC0RAAIBAgUDAgUFAQAAAAAAAAABAgMRBBMhMVESFEEiUjJCYWKBI5GxwfAV/9oADAMBAAIRAxEAPwDrXptTaGHCySRz/sgmtOfgOdcC2bT3ifr5G03NJr2+8rZXbs7yTXVls5c4nE84iTwGoyAyp1pXbKtcSTLC6oFG+WGjnydU9aWliJOWmwxHDpLXc49wX6LR5DrxtkMg9BxY6vEtdgz6Dmu867rQ78lerzXdIzPtY4HuXLdslERJG2JrpmMxCVmKjSa4C5xdk8Ec9adK1dz3SJYIpKkFzGP7QDn2qjq1L+gMuHzaHD+QXq05WqKQZ/WuaexzSFXtPzu30JX87JWOB6sQIWx+ZHDR3tT/AJtkGju+qssRXW8SroUntIwpvC8waGG2dIqfYSj5/trT5cVsA54pAO0NW/is0w9P2Kdscu8jxotFiqnsM3QivmPNH7Xytze60M4Yg4DvA71BHt0f9Q7rcfYvVAyTfTtSGzuOuE9Iqp7mfsIyl7jzSLbzIfTH1v6lJNtu7Tlmj9pXryXo4sh4M9VNmu5rtY4ndLAfaFbuZ+z/AH7lXS+p5k7bGX78nfq4JY9tZNOVPW46dQXoLtnoDkbPZz+yZ8EN2egH+Ws1P/Uz+nxVHdz9n+/cMle48/fto8fWud+i85fw14dqpnbWSpAlfXf5bhTmoXL0z5gh/wBNZv3TPgrUNgDfNZG0jSjQPYFbu5+IfwRkfceZRbU2pw8ltof+iXur6tVZjvK8XnyYLXpvxxivD6QtXozo5eIUDrLMdXdSyli6viBpHDx8yMWx96nSGUdMzB7Zapklkvd3piMc9op7C5bQXa86uQ66DXzslTuMQ/lL5FLzIxTrst7RWa8Qz9B0kzupoAqehUr7vaKBmH5ZbZpnDyRjfC1o+0Rv6Kr0B91sja57s8LXOJpnQCuXYsjemx1kkdyjy91qkFcPKYWjycz5uUbQKVHMNSozKl/WT0U18Opm7ktM0lTJbLUKakTEUGueLJW7Vedos8uA2p0zTTC9r3UqdGvBJwvyJpvGamj2KtMTgYJY6bw9+IdIowU71pPkszrO6CSCJ7HNwnDLTPUOaOT84GhHOqxrSjLXYvOjGUdFZlez33VoxSOrTPM/FC4cNw21rQ0tjJA1x6/wITvc0xbJqFL5xtAcGGCbFnlhJOWZ0GalF9WgAg2ef92ezRdS93PE0Tz+LymShAdyrRUElhNGgtd5p6V0rZHCxxllbysThmA53k0r5XJ4g1w0Byrv5lzUo2HnOS2OXcN9SF8jnsdGBE6uNuGpa5lBnwxO7Vo9h76xWdkToLRGY2gYnxEMIPm4HbxQhYo2yzTukihBZI8+Y2IsDYWk4iXAU0rvzOELXNvR4aGhpyFOYAaeOZRmZeyIcMw2PKJDIspZZ53VyOtfgFOZ5iaUooeKnYr231NHy3iiTllnAZtTQde5Ry22nnTwt6XgdWvMqPEVQyI8mn5fnCaLRzrJvv6BuRtdmG78q34qH/Edmrh+VwdTq+zsRm1mRlR5Npy6DP0LEv2osrf8y07vJY91D+q1R/4ssx0mkd0Qy8/Fqtm1QyY8m65fnCDOOIWBftfZB6c276l49oCBthY/vZhvzhf7mqc2qGVDk3pn5wlbOOIWCG1dky/GDnxifT+VSSbRWUj/AMpo6Wvp3jTL2qqq1k9icmHJuflA4hBtAWDF+2Ygfjtn/eBuXX4zVmK84nZRzwO44Zmnuqh163BORT9xsRawTRL8qbxCyrcdKUJ35Go6aqtLM4CpDhSmmYPEZKvd1FuXWFg9mdjaW8JBA7yWNaaNcS6rsLiG5ACm/WvUuBtJe7mxWctDicT20aC7ySATkN2Q7kW2RsjHMe80c0gngdK8xGRHQuVHERCz6T6Rjqua17WvDaHGKE1wnySCAdxQqsqjuyXSVNWEjvmc6Wefqifz/m9KfHtDJiLOSnLxSreSdUVFRlSu8dq1OycsTnPkYDRzGBznlznOeHP9J5JNAerLRRzYTeLnjRrIsX6WZ/lwrRxilcopzvYyLtsGAkEkEEggg1BGoOSFTsUWNgeAPLLn7vScT70JpYRNXuY91I1G09hMgdQVLg14I1BoC1w5wc+pY+8rbOAWOYC7XED5NdxodOgVXotijx2WzP38jGCfzmtAPXVpXCvaxeV2cNObxVIzfRNp7DcPXFNGGslkc12Pyy8ijiJnRtpUVaAxgdhyHpVyC7cFttQGGERwg744yXnnLpC6p58iurFdNc9cxzjvXasl1VA8nhpl1c4Q60nsWVGMVdszAu62Sefap+gPLO5lE+PYjlDVzpXH85xcejyiV6FYLtA9Gi6TYQFeMKj1bMZ1IJ2SMBZPwdxnzhl+dQ+5dizbB2Zo8wdQA9gWsaE5MQoprUXlWl4OCzZOzD6pp6a+zRWo7gs4+pj9RvwXUSUVsqK2RXMk/JQFywVryMfqhSNuuEfVs9UK6kV8uK8Edb5KvzfF9hvYmOuyM+gOyvuV1CHTTI6mc11yw/YAPvUL9noD9W3s+C7CSizlRi/BZVJLyZ+0bLQOGcbTu0C5Nt2GgcCOTb0Uy6hu6ltiE1zVhPD22LqtI8qm2GYw/Rl0dNMDi3ryNVDJdttjqYrZIeAeBJp+mCvU5rOHaiq5Vru0ZmnOaivTolpOpHcahUpy0asefPvi2s/KMgnbvq0xu4ecDz8FRve1We0NBkgns9ob5rmtbK078JIoS3eMsqrZ2+7wToOrPvqqM92jKlKaaVPflruVoVbeC0qaezM/cN6T0wR8q125x5NozpSrXseSOYAdIWpks74LFaHvcXSmJ7nPIFXPc2laDQVpQbhQJ93XeKjI9gHX/dWdrmYbFIB6boo+oyNJ7gVeHqexlU9KdzPXfDhijANBgb7Ahdeyx+Q3QZDh8Ei76grHKudXZmFpsUDw0AlpcSN+ZzNFHaIs869nsPen7ESE3dBxHKM9WR49inmHV15dnUuDil6zq4eWhWghBOa7FkhoMlUssfHPr9o3Lp2Zg0+CwpqzL1plmJSJjFIunT1QgxUJEoW6KipEqFawCUSoQosAJKJUIsAlElE5IQoaAEiVIoYDHBRyMqFMmkJacEy6djhW2z8Mh2dyqS2cc/eu3a41SnhqKCop43JFws2Owndale7wACToN4BdlvrT27s1S28Z+LQ0INbRG7pGCSnSMwurYDRx6Mu7PpCxe2lyRRW2zyxNwOmEpdStC5hYchurj3Zb03hop2MMQ7F7lhl0DfzISCIUGY0CF3DmnT/B6/FY5G/YnlHUaP8A+SvOOeZ9/bwXC/BlNR1sh4PZKOFHAtP8gWhtTCDv8dC4eKhaR0sPIdCKePhqr0Th48VVSytyOXuVxjaJVxZebuWYypVWYaf9KwCncPK6FpIclSJU2igIQhSAIQhAAhCEACEIQAJClSKGA1NcnkppWFRaFkQy6KhISCui9U5fAokpRN6bIbMzOtFn9u4/pLIeAtHfyR48y0cXFcDbk52TTzpRX9VvwTOGVmvx/JWu9BgiCEyN9AP7IXYsxC6OBsTbBFeeA6TMez9YeW3+Rw616Db4XVBqBvp3EhefXBdUU14hkzQ8BkjgCTTECCCaa0qeZb+W7omvD2MDXAFtWigI4EDI9Oveubi0mxug2rE9kYaCp9vxVvAooOCnCSsaSeohCdG7clokI4LSCs7lCVOTA5OBTsWigqRKkViBUJEqABCEIAEIQgASJUIAjKE4pKJeSJI3BVZW+P8AtW3KERpaSvsawdiFooFl/wAID6PsTeJmPYGD/kteY/HOsZt+ytosldGxzHrLov6T2JnDp9S/BSq7xJYwKCp7kJYXupkBTPhxSrqiZxbgfS9mbsQlH/zcR/KvQpYquzXndiaRellNci+UdXJSge1ekyDylzMUtRuk9BGMongHglATkqolmxqdRFEhaVpGLIHAJwCAEqZUSrAoQlVyBEqEIAEIQgAQhCABCEhUMBCkogoWT3JGkJKJya5YNW1LIKVyXne0dubPb6MeHMjjawkGox4nlwqOloW6tliE3kPxYCHBwDi3EHCmElprTflwG6oXmT7BHFeM8ULQ1jSwBudB9HESM+cntTWGV5JlKnwmvs7fJGe7ghQNqBQdGn90LoWFrmfu+b/9SzA5gPf1ExyAd5C9OeRipUVIrTfQUqacMx2ryC8pnQ2qKRtMQlbhBrTE5wpWnMRXrXqlhsRjBc8h8ryS94BFczhaASSGtBoBXid5SWKWpvSehdQkCVIs1FCcEwJ7VtSd2QxUqEJgqCEIQAIQhAAhCEACEIQAJClSFQ9gGoQUVWDJG1QUpTaLNvUkVpXlTp8V5Wp2n0xZ1NwMJz6NV6o0ZryaSP8AH7WP9557SSm8L8RnV+E1TKEeChUYXEtGfsQn7C+hwr/j+nhdn+WiBrpk9o3b81649eP7UyEYXClQ9jtN2IGo7F65Kc0hjHZjNLYdVBKQBKUg72NBGEqRqiopWq9B62Bj0JEqdKAhCEACEIQAIQhAAhCEAIhKkUMBpKYnlNI6OxLTRZDXHxqka/mTvGiaD0Jf5rliRq8olBF42s8JXdGYBC9WjXlV4PHzlamnQyd+Bh6z8V0cN8S/JjV2NFDEC0HmCFYidkKcBwQnhYw22bqAjn482S9hc5eM7Yuq0mmdBp1+5ewR+a3na3fzBIY3wM0diYFBckb44ocEk3obChSBRBqkU0dyGSBKmhOTqKAhCFIAhCEACEIQAIQhAAkKVNKrIBCmlOKaUvNFkMJTMWfH2KWiifqlHF3LomiXkspBvO1PO6Vw6wA34L1phzXj88BbeFqrvtEp5qHC8dxXTwu6/JjV2No73D2BCIWjCKncEqeMTz/aetchUE069aU6l6tDan42MkjMZLaA1Dmue0Zta5vMCfKDSQNMjTynaaWh0Boe+lV7DaBiIBAyo4Hgc8x1EjrKRxm5tR2JHkjPx2JzXVVeR9MterNSRFI31sb20uTUT2hMCkC1pLUzY6iEBKmioJEqRSAJUiVAAhCEACEIQAJpTk0qs9gEqmOKemlK1LtFkNULyKqYKtKeGaVNIlhrs15dfkhF6Whrj6UZHChhbT2Ldtt7n1EbS1wJaS8Uax2h/Tp+bllqF5re90/JrfIwyPlMjY5cbziccQcHEmlMi09S6WDd5oyrKyNvZW1Y08w/slVWzSUY0V3D2IXRaFrmJ2khq5rR6T4wOlxa1exWrVeVWyIvtVmaM62iCteAkDvYCV6vaDmfBXOxj1GaJVnNTXo/spLM8no7FRlfmaZ04qxZzWhPj4hc5PUccfSdBpUrSo42p7U1S03FWPSpEqaRQEiVIpAEqRKgAQhCABCEIAE0pU0lUm7IBCmFOJUZdRJVWvwXQO51BJ07lMXeKqpOfHjRYKxrBEEVGNDQdNTxO89JNVi9vh+OWZ290Bb6kmX85WulcQderX3rMfhAH0lhedMNoYTSmf0ZHv7E3g5fqIMRH0FmOhAI4DuyQm2YDCKn2fFIu0cw5l3NMl6WZoHml8hPMxjgK9bgF6NaDqsTsY3FeEzvsQkV53vb/QVrrU8U3dfUuRi5eofw8bpFGU5ilPerFnk4inf3+NVSleCTkPHHJSQPNOPA/wDW5c/q1Oi4ek7cL1M1ypWd9RXToVkHwU3B6CM46lgFOUEbujtUgcmIVOTFoehCFsQCEIQAIQhAAhCEACY5OKjJWNWStYlCFNJSuKhe7JJVJWNEhZHAarnTyAdfNVPnnHHuVCa0dFewpdyuNU6Yk0wB5/HD+y5e2MJksQfQVhla/wDUPkO1/Sr1KRzyTqfaFbl+ksdqZqeRlH8Jw+zuV6ErVC9eH6ZxI31AIO4JFyrstv0TK64RxSr05wzubA22PHaq4hISweYcOFuI5OAw1q45V3Lt3nbAK5jfvXE2EbgsckmnKTPNfzWhrW99e1U7yjnnD3RODY2Ghc6ubsjha0a6jM5ZhcLEtynZHVw6UY9TJflvla05t3joXSitoOjs+6qz10XfFPVrLa5soBxMfGCOFW+Vmyu8ddF0Dsvbm0LHwTdDnRO7CCO9Y5DexusRbdGistr46caghX2WhYWWW2w/lLJNlvY3lx/8sRp0hM/xTgHltfHxxtfH/MAhKcd0Q3Tnrc9FjtCstlC89s218J9NvSOC6Nn2ti0x5dSsqtjOVBPZm2DktVmYtpYj9Y3uPcM1aZtHDSuId/uW8cQvLMXQl4O5VLVcht+wn0h2/FSNvaM+kFfPjyVyZ8HSqhc43pH9odyZ87M3Ob6w76FHcRDKlwdSqSq5vzoz7TfWB96a+9GDfn2qksSgVGR0iVG7pXMlvmNurgPG7Jc+faeIb/AS9Sp1F1SkaBxyVK0SmnxWbtO10VaY2t6SFQl2vs+nKNcToG5nqpvWLV9jaFNR3Z3ppaHUdRVGWcCtPcNe+vxXKN4zSGkNktLyd5ic1vrSYW96jvRlqiYHT8lZ2nRrnB8hO/CyMEHXWtBXVRky3sb50FodJ9ryzJFeffuNOK6twTcpyjPtMI7RTTrWIs91W2RmNvJuNfMza9zOZxOGvNWnOu7sleGCRxlcIw0Evx0bhDdcROlM+hTCLjJPwROXVFr6GcuiphZlWgp2GnuQq09qAfJyB5SIySFjmkgFjnuIoDnlWnUhd+NV9K0OK4ammuWYsuuLnfKeP1jt66bYxFYmue+oc0Pw0bh+kplU0pmfOJA6AlhuDDC2AWlpY2uGseebi45gjiVbdYJOTZGLXGGta1orDU0aABni5lypats6STSSML/hpkUjLR8px5k1s78RZroc+UA3tyqKgcDs7qvJ72VFHFrsJLT5JIzqOYihHTzKodnKPbIZ43ljmO/J0JGJuVa79OtdGKMOt0wD3RtMbahuGlQ6jcnNPE5qHd7slS6fB0Ir1c3JwKtC927/AGb0+O7hQAuL+dwbX+EAJXXeFK615KOVN7ogfNZ31D42O41YHV7QqZuK7n1HyaD92G+wBdE3W1RPugK3XU4ItT5ObJsbd7s+Sp+jJI32OUP+BLFWo5Uftn+81XaZdmEZOKG3cRv4+KqvU/MQ08SOJJsLYz6czeiY+/xmo27BWcVAntFD/uN/oXdF3/nHtT/kX53T2ouvMQv9xnhsHFutNpH67P6VI3YSImptNpP7QDn1DVoPkmXnHhr44JnyE7ncfHeo6o+0i/3HGbsNZxrLaD0y7uFQKoGwdirU8qf27/c5dkXcePjNN+bjud2lT1W+UNPccxux1gGRYT0yyHuxKRmzl3N+oiO/MYv5lfN2nj43qI3S7iP77kdcvESbQ8yGQ3fYWGrIIQeIjFe2itstsTR5DWjKuQp7FX+ZvzvHOpG3aAKV4dyq6lRfQtalyUbZtOGhxwy0bWpEUh3aA4ab9SQOdYK99mprT+MvleZpTRkIb5LWagY8VQ1o1NMyedbjaOy8nZ3uxVqYm9TpWA9xXLv65uXdDG4mFjGPcHOwyB5JjyDQcqUqa01FK50i873B9OyLFwWR0TWxPwvqDXqoHAjh5Q7eZQ26zxxW9jWMa1ro2OLQ0YRnI3JtKDzB2qO7bv5BxLLTDXSph3cKhwVqaxulmE3LwlzWtb+TdSjS4jLHxeVnbSyZolLqu0Yfax0Ztk3JsAaHYaN8kYmgNfkMvODkq679g6lznWoFznOe48mM3OJcd/EoTSrLkWyZcFaxXzPLJyTLMS/CXYcTWmgoHHM0yqNFZtc9qZTHZiypoCZGEV3Dz6Cu6u/JOvS63Y+VjJZIw1a7eDx+I0OaoWm/pnYhKwjQVjFYy0Ur5NSQSTnn2K9bDOGyuTSxHVu7HQuSac2ljZWckwHlHVeymFnlN0O92EdZ4K+22nlnyfawtz4Crj/OOxeeWqwtnIrLBEK+k9rSK/mNqfZ0rQXZNZLPGIxanPYN1DIA45ktwMyz3V370tOn6bR3NoVLyvJm0dfZpwyyz3+Pckdfxrvr2aeO5ZC0bUWcU5KGeYjjSNvbmdw3KuzaycEFlgjaDoXuc/2AcFWOGrPwTKvRRvRfjtD0GvMn/O0h3EjoPtWHO0tvIyhs7Cf9t9f4pKcdVA++7zOkwbXhC004ZkLVYKuzJ4mlwegG9JR6J7N/jwE116S1phdv9Hs8c686+VXk4+VapB0YWa7hRvjJRSxW5wP41OP2h9xFFbsau1yndU+D0j5wlI0O7dTfxorAtMw9Eu03ZeNF5XFd9t/1U5P/ALX07cWqjtdx2s5maQ8xe/8Aq8cFPYVPLI7qHB6v8rl+wRru6VJFb30zaezo3LyCKwW1uk87eiZ47j1K4y1Xg0gC0Wjf6VfaTUIeAn4Yd1Dg9WbeT6aOBrTTfvTDerh6J46HxkvMZLwvJutrk19JsZ5jU0ySx37eejZ8fGsLHcd5brmqvB1eSe4p8HpUt+EAE7+rn+KjN/c/Ejx1grz2XaW8mkV5N3GsLchurTDrlvTWbU3gTR0FlPPyJA048oFWWErclo16XB6D8/ngDX+wqE359NBu7N+ixI2ktmhscBpQikb29GfKprtpLUP8nZzSnmvkru4krHta5oq9Hg0t9WyaaJ0UUTpHvLDQFrWsDXMfUlxFT5NAAqtqvEWizNMUjRLETWJz2hxyo5tC4UdlXpbTflxm7V4c5bI9h+1HICOmjwM8hvzXFv8AdYrRJysZkilrV7XQuc13OQ2tHc+/pzV40pbTX9hKrF6xZfsN6zSuwxxTOdSpAoAOsmitW29JbO5jZo3Rlwq0ENqQDQmoJG+ipWbapsTQ1sbnYfNLHOhzOlcq003FR2CKS0ycpaHPe7NrMflUbUkCpGmZWlPDqT1Vis8Q47O52I7ymcMTYZCDoQDTuKVaiy2ZwY0AkAAUAOVO1CY/58fqZd3I7PItOrQd+gTDYIjWsUZ/UHwQhO3dhSwjbpg15CL9234Kf5os/wBxD+7b8EIVLsmw4XRBX8hF+7b8FZjsEQ0jjH6g+CEIuybIRt2w1ryUdTqcDfgpRYYvu2eqPgkQouybIeLBF91H6g+CU3fEfqo/UHwQhHUy1kKLBENI4/UHwWR/CA0RtjweRVslcPk6BtNOkpUITdyGkeP/AIPr1nklnEk0rwMFA6RzqflNKlfQN0WRjoIiWMJMbCSWg1q0VqhCLuwNK5Z+bIfuYvUb8E75BF91H6g+CEKLsmyHCxR1rybK/oj4J3yZn2G+qEIRdhZDPkMX3bPVHwS/I4/u2eqPghCLk2G/N8X3UfqN+CYbrgP1MX7tvwQhQArbshGkMQ6GN+Cf8hj+7Z6o+CEIAk5Fv2R2BCEKbgf/2Q=="/>
          <p:cNvSpPr>
            <a:spLocks noChangeAspect="1" noChangeArrowheads="1"/>
          </p:cNvSpPr>
          <p:nvPr/>
        </p:nvSpPr>
        <p:spPr bwMode="auto">
          <a:xfrm>
            <a:off x="1679575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endParaRPr lang="en-US" altLang="en-US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9227" name="Rectangle 11"/>
          <p:cNvSpPr>
            <a:spLocks noChangeArrowheads="1"/>
          </p:cNvSpPr>
          <p:nvPr/>
        </p:nvSpPr>
        <p:spPr bwMode="auto">
          <a:xfrm>
            <a:off x="0" y="0"/>
            <a:ext cx="12192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 marL="457200" indent="-4572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zh-TW" altLang="en-US" sz="3400" b="1">
                <a:solidFill>
                  <a:schemeClr val="bg1"/>
                </a:solidFill>
                <a:latin typeface="PMingLiU" pitchFamily="18" charset="-120"/>
              </a:rPr>
              <a:t>詩人（詩的作者）能察覺  能警覺  能面對  能說（寫 ）出來</a:t>
            </a:r>
            <a:endParaRPr lang="en-US" altLang="zh-TW" sz="3400" b="1">
              <a:solidFill>
                <a:schemeClr val="bg1"/>
              </a:solidFill>
              <a:latin typeface="PMingLiU" pitchFamily="18" charset="-12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TW" sz="3400" b="1">
                <a:solidFill>
                  <a:schemeClr val="bg1"/>
                </a:solidFill>
                <a:latin typeface="PMingLiU" pitchFamily="18" charset="-120"/>
              </a:rPr>
              <a:t>    * </a:t>
            </a:r>
            <a:r>
              <a:rPr lang="zh-TW" altLang="en-US" sz="3400" b="1">
                <a:solidFill>
                  <a:schemeClr val="bg1"/>
                </a:solidFill>
                <a:latin typeface="PMingLiU" pitchFamily="18" charset="-120"/>
              </a:rPr>
              <a:t>已經是很不錯了</a:t>
            </a:r>
            <a:endParaRPr lang="en-US" altLang="zh-TW" sz="3400" b="1">
              <a:solidFill>
                <a:schemeClr val="bg1"/>
              </a:solidFill>
              <a:latin typeface="PMingLiU" pitchFamily="18" charset="-12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zh-TW" sz="900" b="1">
              <a:solidFill>
                <a:schemeClr val="bg1"/>
              </a:solidFill>
              <a:latin typeface="PMingLiU" pitchFamily="18" charset="-120"/>
            </a:endParaRP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zh-TW" altLang="en-US" sz="3400" b="1">
                <a:solidFill>
                  <a:schemeClr val="bg1"/>
                </a:solidFill>
                <a:latin typeface="PMingLiU" pitchFamily="18" charset="-120"/>
              </a:rPr>
              <a:t>今天的社會</a:t>
            </a:r>
            <a:endParaRPr lang="en-US" altLang="zh-TW" sz="3400" b="1">
              <a:solidFill>
                <a:schemeClr val="bg1"/>
              </a:solidFill>
              <a:latin typeface="PMingLiU" pitchFamily="18" charset="-120"/>
            </a:endParaRP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§"/>
            </a:pPr>
            <a:r>
              <a:rPr lang="zh-TW" altLang="en-US" sz="3400" b="1">
                <a:solidFill>
                  <a:schemeClr val="bg1"/>
                </a:solidFill>
                <a:latin typeface="PMingLiU" pitchFamily="18" charset="-120"/>
              </a:rPr>
              <a:t> 有的人樂在其中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§"/>
            </a:pPr>
            <a:r>
              <a:rPr lang="zh-TW" altLang="en-US" sz="3400" b="1">
                <a:solidFill>
                  <a:schemeClr val="bg1"/>
                </a:solidFill>
                <a:latin typeface="PMingLiU" pitchFamily="18" charset="-120"/>
              </a:rPr>
              <a:t> 有的人習慣了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§"/>
            </a:pPr>
            <a:r>
              <a:rPr lang="zh-TW" altLang="en-US" sz="3400" b="1">
                <a:solidFill>
                  <a:schemeClr val="bg1"/>
                </a:solidFill>
                <a:latin typeface="PMingLiU" pitchFamily="18" charset="-120"/>
              </a:rPr>
              <a:t> 有的人的心被其他的東西所佔據</a:t>
            </a:r>
            <a:endParaRPr lang="en-US" altLang="zh-TW" sz="3400" b="1">
              <a:solidFill>
                <a:schemeClr val="bg1"/>
              </a:solidFill>
              <a:latin typeface="PMingLiU" pitchFamily="18" charset="-12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TW" sz="3400" b="1">
                <a:solidFill>
                  <a:schemeClr val="bg1"/>
                </a:solidFill>
                <a:latin typeface="PMingLiU" pitchFamily="18" charset="-120"/>
              </a:rPr>
              <a:t>  《</a:t>
            </a:r>
            <a:r>
              <a:rPr lang="zh-TW" altLang="en-US" sz="3400" b="1">
                <a:solidFill>
                  <a:schemeClr val="bg1"/>
                </a:solidFill>
                <a:latin typeface="PMingLiU" pitchFamily="18" charset="-120"/>
              </a:rPr>
              <a:t>例如：政治人物， 網紅，名嘴</a:t>
            </a:r>
            <a:r>
              <a:rPr lang="en-US" altLang="zh-TW" sz="3400" b="1">
                <a:solidFill>
                  <a:schemeClr val="bg1"/>
                </a:solidFill>
                <a:latin typeface="PMingLiU" pitchFamily="18" charset="-120"/>
              </a:rPr>
              <a:t>》</a:t>
            </a:r>
            <a:endParaRPr lang="zh-TW" altLang="en-US" sz="3400" b="1">
              <a:solidFill>
                <a:schemeClr val="bg1"/>
              </a:solidFill>
              <a:latin typeface="PMingLiU" pitchFamily="18" charset="-120"/>
            </a:endParaRP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§"/>
            </a:pPr>
            <a:r>
              <a:rPr lang="zh-TW" altLang="en-US" sz="3400" b="1">
                <a:solidFill>
                  <a:schemeClr val="bg1"/>
                </a:solidFill>
                <a:latin typeface="PMingLiU" pitchFamily="18" charset="-120"/>
              </a:rPr>
              <a:t> 有的人是放棄了</a:t>
            </a:r>
            <a:endParaRPr lang="en-US" altLang="zh-TW" sz="3400" b="1">
              <a:solidFill>
                <a:schemeClr val="bg1"/>
              </a:solidFill>
              <a:latin typeface="PMingLiU" pitchFamily="18" charset="-120"/>
            </a:endParaRP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§"/>
            </a:pPr>
            <a:r>
              <a:rPr lang="zh-TW" altLang="en-US" sz="3400" b="1">
                <a:solidFill>
                  <a:schemeClr val="bg1"/>
                </a:solidFill>
                <a:latin typeface="PMingLiU" pitchFamily="18" charset="-120"/>
              </a:rPr>
              <a:t> 有的人可能引發不同的身心靈的挑戰（不喜樂的生命）</a:t>
            </a:r>
            <a:endParaRPr lang="en-US" altLang="zh-TW" sz="3400" b="1">
              <a:solidFill>
                <a:schemeClr val="bg1"/>
              </a:solidFill>
              <a:latin typeface="PMingLiU" pitchFamily="18" charset="-120"/>
            </a:endParaRP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§"/>
            </a:pPr>
            <a:endParaRPr lang="zh-TW" altLang="en-US" sz="3400" b="1">
              <a:solidFill>
                <a:schemeClr val="bg1"/>
              </a:solidFill>
              <a:latin typeface="PMingLiU" pitchFamily="18" charset="-12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zh-TW" altLang="en-US" sz="3400" b="1">
                <a:solidFill>
                  <a:schemeClr val="bg1"/>
                </a:solidFill>
                <a:latin typeface="PMingLiU" pitchFamily="18" charset="-120"/>
              </a:rPr>
              <a:t>     ** 這個社會這樣下去 </a:t>
            </a:r>
            <a:r>
              <a:rPr lang="en-US" altLang="zh-TW" sz="3400" b="1">
                <a:solidFill>
                  <a:schemeClr val="bg1"/>
                </a:solidFill>
                <a:latin typeface="PMingLiU" pitchFamily="18" charset="-120"/>
              </a:rPr>
              <a:t>–</a:t>
            </a:r>
            <a:r>
              <a:rPr lang="zh-TW" altLang="en-US" sz="3400" b="1">
                <a:solidFill>
                  <a:schemeClr val="bg1"/>
                </a:solidFill>
                <a:latin typeface="PMingLiU" pitchFamily="18" charset="-120"/>
              </a:rPr>
              <a:t>太可怕了！</a:t>
            </a:r>
            <a:endParaRPr lang="en-US" altLang="zh-TW" sz="3400" b="1">
              <a:solidFill>
                <a:schemeClr val="bg1"/>
              </a:solidFill>
              <a:latin typeface="PMingLiU" pitchFamily="18" charset="-12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TW" sz="3400" b="1">
                <a:solidFill>
                  <a:schemeClr val="bg1"/>
                </a:solidFill>
                <a:latin typeface="PMingLiU" pitchFamily="18" charset="-120"/>
              </a:rPr>
              <a:t>         《</a:t>
            </a:r>
            <a:r>
              <a:rPr lang="zh-TW" altLang="en-US" sz="3400" b="1">
                <a:solidFill>
                  <a:schemeClr val="bg1"/>
                </a:solidFill>
                <a:latin typeface="PMingLiU" pitchFamily="18" charset="-120"/>
              </a:rPr>
              <a:t>個人、教會更是要從裡面跳脫出來</a:t>
            </a:r>
            <a:r>
              <a:rPr lang="en-US" altLang="zh-TW" sz="3400" b="1">
                <a:solidFill>
                  <a:schemeClr val="bg1"/>
                </a:solidFill>
                <a:latin typeface="PMingLiU" pitchFamily="18" charset="-120"/>
              </a:rPr>
              <a:t>》</a:t>
            </a:r>
            <a:endParaRPr lang="zh-TW" altLang="en-US" sz="3400" b="1">
              <a:solidFill>
                <a:schemeClr val="bg1"/>
              </a:solidFill>
              <a:latin typeface="PMingLiU" pitchFamily="18" charset="-12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92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92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2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2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2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2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92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92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22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22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22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22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922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922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 hidden="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smtClean="0">
                <a:solidFill>
                  <a:schemeClr val="bg1"/>
                </a:solidFill>
              </a:rPr>
              <a:t>下</a:t>
            </a:r>
            <a:endParaRPr lang="en-US" altLang="en-US" smtClean="0">
              <a:solidFill>
                <a:schemeClr val="bg1"/>
              </a:solidFill>
            </a:endParaRPr>
          </a:p>
        </p:txBody>
      </p:sp>
      <p:sp>
        <p:nvSpPr>
          <p:cNvPr id="21507" name="Rectangle 3"/>
          <p:cNvSpPr>
            <a:spLocks noChangeArrowheads="1"/>
          </p:cNvSpPr>
          <p:nvPr/>
        </p:nvSpPr>
        <p:spPr bwMode="auto">
          <a:xfrm>
            <a:off x="2133600" y="228600"/>
            <a:ext cx="75438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 typeface="Arial" panose="020B0604020202020204" pitchFamily="34" charset="0"/>
              <a:buNone/>
            </a:pPr>
            <a:endParaRPr lang="en-US" altLang="zh-TW" sz="4400" b="1">
              <a:solidFill>
                <a:srgbClr val="92D050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sp>
        <p:nvSpPr>
          <p:cNvPr id="21508" name="Rectangle 4"/>
          <p:cNvSpPr>
            <a:spLocks noChangeArrowheads="1"/>
          </p:cNvSpPr>
          <p:nvPr/>
        </p:nvSpPr>
        <p:spPr bwMode="auto">
          <a:xfrm>
            <a:off x="2667000" y="762000"/>
            <a:ext cx="9144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zh-TW" altLang="en-US" sz="4000" b="1">
                <a:solidFill>
                  <a:srgbClr val="FF0000"/>
                </a:solidFill>
              </a:rPr>
              <a:t> </a:t>
            </a:r>
            <a:r>
              <a:rPr lang="en-US" altLang="zh-TW" sz="4000" b="1">
                <a:solidFill>
                  <a:srgbClr val="FF0000"/>
                </a:solidFill>
              </a:rPr>
              <a:t> </a:t>
            </a:r>
            <a:endParaRPr lang="en-US" altLang="zh-TW" sz="4400" b="1">
              <a:solidFill>
                <a:srgbClr val="92D050"/>
              </a:solidFill>
            </a:endParaRPr>
          </a:p>
        </p:txBody>
      </p:sp>
      <p:sp>
        <p:nvSpPr>
          <p:cNvPr id="21509" name="Rectangle 6"/>
          <p:cNvSpPr>
            <a:spLocks noChangeArrowheads="1"/>
          </p:cNvSpPr>
          <p:nvPr/>
        </p:nvSpPr>
        <p:spPr bwMode="auto">
          <a:xfrm>
            <a:off x="1752600" y="304800"/>
            <a:ext cx="8610600" cy="6172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98525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99060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898525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990600" algn="l"/>
              </a:tabLst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898525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99060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898525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990600" algn="l"/>
              </a:tabLst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898525">
              <a:spcBef>
                <a:spcPct val="20000"/>
              </a:spcBef>
              <a:buFont typeface="Arial" panose="020B0604020202020204" pitchFamily="34" charset="0"/>
              <a:buChar char="»"/>
              <a:tabLst>
                <a:tab pos="990600" algn="l"/>
              </a:tabLst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8985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990600" algn="l"/>
              </a:tabLst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8985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990600" algn="l"/>
              </a:tabLst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8985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990600" algn="l"/>
              </a:tabLst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8985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990600" algn="l"/>
              </a:tabLst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9BBB59"/>
              </a:buClr>
              <a:buFont typeface="Arial" panose="020B0604020202020204" pitchFamily="34" charset="0"/>
              <a:buNone/>
            </a:pPr>
            <a:endParaRPr lang="en-US" altLang="zh-TW" sz="3600" b="1">
              <a:solidFill>
                <a:srgbClr val="000000"/>
              </a:solidFill>
              <a:latin typeface="PMingLiU" pitchFamily="18" charset="-120"/>
            </a:endParaRPr>
          </a:p>
        </p:txBody>
      </p:sp>
      <p:sp>
        <p:nvSpPr>
          <p:cNvPr id="21510" name="Rectangle 15"/>
          <p:cNvSpPr>
            <a:spLocks noChangeArrowheads="1"/>
          </p:cNvSpPr>
          <p:nvPr/>
        </p:nvSpPr>
        <p:spPr bwMode="auto">
          <a:xfrm>
            <a:off x="1524000" y="2590800"/>
            <a:ext cx="5943600" cy="184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898525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99060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898525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990600" algn="l"/>
              </a:tabLst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898525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99060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898525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990600" algn="l"/>
              </a:tabLst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898525">
              <a:spcBef>
                <a:spcPct val="20000"/>
              </a:spcBef>
              <a:buFont typeface="Arial" panose="020B0604020202020204" pitchFamily="34" charset="0"/>
              <a:buChar char="»"/>
              <a:tabLst>
                <a:tab pos="990600" algn="l"/>
              </a:tabLst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8985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990600" algn="l"/>
              </a:tabLst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8985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990600" algn="l"/>
              </a:tabLst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8985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990600" algn="l"/>
              </a:tabLst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8985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990600" algn="l"/>
              </a:tabLst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Ø"/>
            </a:pPr>
            <a:endParaRPr lang="en-US" altLang="zh-TW" sz="3800" b="1">
              <a:solidFill>
                <a:srgbClr val="FFFFFF"/>
              </a:solidFill>
              <a:latin typeface="PMingLiU" pitchFamily="18" charset="-120"/>
            </a:endParaRP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Ø"/>
            </a:pPr>
            <a:endParaRPr lang="en-US" altLang="zh-TW" sz="3800" b="1">
              <a:solidFill>
                <a:srgbClr val="FFFFFF"/>
              </a:solidFill>
              <a:latin typeface="PMingLiU" pitchFamily="18" charset="-120"/>
            </a:endParaRP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Ø"/>
            </a:pPr>
            <a:endParaRPr lang="en-US" altLang="zh-TW" sz="3800" b="1">
              <a:solidFill>
                <a:srgbClr val="FFFFFF"/>
              </a:solidFill>
              <a:latin typeface="PMingLiU" pitchFamily="18" charset="-120"/>
            </a:endParaRPr>
          </a:p>
        </p:txBody>
      </p:sp>
      <p:sp>
        <p:nvSpPr>
          <p:cNvPr id="21511" name="AutoShape 2" descr="data:image/jpeg;base64,/9j/4AAQSkZJRgABAQAAAQABAAD/2wCEAAkGBxQTEhQUExQVFBUXFhQUGBgYFxwVFxwUFxgWFxQXGBcYHSggHRolHhQWITEhJSkrLi4uFx8zODMsNygtLisBCgoKDg0OGxAQGzQlHyQ0LCwsLDQ1LSwsLCwsLCwsLCwsLCwsLCwsLCwsLCwsLCwsLCwsLCwsLCwsLCwsLCwsLP/AABEIAQIAwwMBIgACEQEDEQH/xAAcAAABBQEBAQAAAAAAAAAAAAAAAQIDBAYFBwj/xABKEAABAwEFAwcHBgwGAwEAAAABAAIDEQQFEiExBkFRE2FxgZGh8CIyQpKxwdEUFSNDUlMHJDNicoKDk6Ky0uEWRFRjwvE0c6Ml/8QAGgEAAgMBAQAAAAAAAAAAAAAAAAQBAgMFBv/EAC0RAAIBAgUDAgUFAQAAAAAAAAABAgMRBBMhMVESFEEiUjJCYWKBI5GxwfAV/9oADAMBAAIRAxEAPwDrXptTaGHCySRz/sgmtOfgOdcC2bT3ifr5G03NJr2+8rZXbs7yTXVls5c4nE84iTwGoyAyp1pXbKtcSTLC6oFG+WGjnydU9aWliJOWmwxHDpLXc49wX6LR5DrxtkMg9BxY6vEtdgz6Dmu867rQ78lerzXdIzPtY4HuXLdslERJG2JrpmMxCVmKjSa4C5xdk8Ec9adK1dz3SJYIpKkFzGP7QDn2qjq1L+gMuHzaHD+QXq05WqKQZ/WuaexzSFXtPzu30JX87JWOB6sQIWx+ZHDR3tT/AJtkGju+qssRXW8SroUntIwpvC8waGG2dIqfYSj5/trT5cVsA54pAO0NW/is0w9P2Kdscu8jxotFiqnsM3QivmPNH7Xytze60M4Yg4DvA71BHt0f9Q7rcfYvVAyTfTtSGzuOuE9Iqp7mfsIyl7jzSLbzIfTH1v6lJNtu7Tlmj9pXryXo4sh4M9VNmu5rtY4ndLAfaFbuZ+z/AH7lXS+p5k7bGX78nfq4JY9tZNOVPW46dQXoLtnoDkbPZz+yZ8EN2egH+Ws1P/Uz+nxVHdz9n+/cMle48/fto8fWud+i85fw14dqpnbWSpAlfXf5bhTmoXL0z5gh/wBNZv3TPgrUNgDfNZG0jSjQPYFbu5+IfwRkfceZRbU2pw8ltof+iXur6tVZjvK8XnyYLXpvxxivD6QtXozo5eIUDrLMdXdSyli6viBpHDx8yMWx96nSGUdMzB7Zapklkvd3piMc9op7C5bQXa86uQ66DXzslTuMQ/lL5FLzIxTrst7RWa8Qz9B0kzupoAqehUr7vaKBmH5ZbZpnDyRjfC1o+0Rv6Kr0B91sja57s8LXOJpnQCuXYsjemx1kkdyjy91qkFcPKYWjycz5uUbQKVHMNSozKl/WT0U18Opm7ktM0lTJbLUKakTEUGueLJW7Vedos8uA2p0zTTC9r3UqdGvBJwvyJpvGamj2KtMTgYJY6bw9+IdIowU71pPkszrO6CSCJ7HNwnDLTPUOaOT84GhHOqxrSjLXYvOjGUdFZlez33VoxSOrTPM/FC4cNw21rQ0tjJA1x6/wITvc0xbJqFL5xtAcGGCbFnlhJOWZ0GalF9WgAg2ef92ezRdS93PE0Tz+LymShAdyrRUElhNGgtd5p6V0rZHCxxllbysThmA53k0r5XJ4g1w0Byrv5lzUo2HnOS2OXcN9SF8jnsdGBE6uNuGpa5lBnwxO7Vo9h76xWdkToLRGY2gYnxEMIPm4HbxQhYo2yzTukihBZI8+Y2IsDYWk4iXAU0rvzOELXNvR4aGhpyFOYAaeOZRmZeyIcMw2PKJDIspZZ53VyOtfgFOZ5iaUooeKnYr231NHy3iiTllnAZtTQde5Ry22nnTwt6XgdWvMqPEVQyI8mn5fnCaLRzrJvv6BuRtdmG78q34qH/Edmrh+VwdTq+zsRm1mRlR5Npy6DP0LEv2osrf8y07vJY91D+q1R/4ssx0mkd0Qy8/Fqtm1QyY8m65fnCDOOIWBftfZB6c276l49oCBthY/vZhvzhf7mqc2qGVDk3pn5wlbOOIWCG1dky/GDnxifT+VSSbRWUj/AMpo6Wvp3jTL2qqq1k9icmHJuflA4hBtAWDF+2Ygfjtn/eBuXX4zVmK84nZRzwO44Zmnuqh163BORT9xsRawTRL8qbxCyrcdKUJ35Go6aqtLM4CpDhSmmYPEZKvd1FuXWFg9mdjaW8JBA7yWNaaNcS6rsLiG5ACm/WvUuBtJe7mxWctDicT20aC7ySATkN2Q7kW2RsjHMe80c0gngdK8xGRHQuVHERCz6T6Rjqua17WvDaHGKE1wnySCAdxQqsqjuyXSVNWEjvmc6Wefqifz/m9KfHtDJiLOSnLxSreSdUVFRlSu8dq1OycsTnPkYDRzGBznlznOeHP9J5JNAerLRRzYTeLnjRrIsX6WZ/lwrRxilcopzvYyLtsGAkEkEEggg1BGoOSFTsUWNgeAPLLn7vScT70JpYRNXuY91I1G09hMgdQVLg14I1BoC1w5wc+pY+8rbOAWOYC7XED5NdxodOgVXotijx2WzP38jGCfzmtAPXVpXCvaxeV2cNObxVIzfRNp7DcPXFNGGslkc12Pyy8ijiJnRtpUVaAxgdhyHpVyC7cFttQGGERwg744yXnnLpC6p58iurFdNc9cxzjvXasl1VA8nhpl1c4Q60nsWVGMVdszAu62Sefap+gPLO5lE+PYjlDVzpXH85xcejyiV6FYLtA9Gi6TYQFeMKj1bMZ1IJ2SMBZPwdxnzhl+dQ+5dizbB2Zo8wdQA9gWsaE5MQoprUXlWl4OCzZOzD6pp6a+zRWo7gs4+pj9RvwXUSUVsqK2RXMk/JQFywVryMfqhSNuuEfVs9UK6kV8uK8Edb5KvzfF9hvYmOuyM+gOyvuV1CHTTI6mc11yw/YAPvUL9noD9W3s+C7CSizlRi/BZVJLyZ+0bLQOGcbTu0C5Nt2GgcCOTb0Uy6hu6ltiE1zVhPD22LqtI8qm2GYw/Rl0dNMDi3ryNVDJdttjqYrZIeAeBJp+mCvU5rOHaiq5Vru0ZmnOaivTolpOpHcahUpy0asefPvi2s/KMgnbvq0xu4ecDz8FRve1We0NBkgns9ob5rmtbK078JIoS3eMsqrZ2+7wToOrPvqqM92jKlKaaVPflruVoVbeC0qaezM/cN6T0wR8q125x5NozpSrXseSOYAdIWpks74LFaHvcXSmJ7nPIFXPc2laDQVpQbhQJ93XeKjI9gHX/dWdrmYbFIB6boo+oyNJ7gVeHqexlU9KdzPXfDhijANBgb7Ahdeyx+Q3QZDh8Ei76grHKudXZmFpsUDw0AlpcSN+ZzNFHaIs869nsPen7ESE3dBxHKM9WR49inmHV15dnUuDil6zq4eWhWghBOa7FkhoMlUssfHPr9o3Lp2Zg0+CwpqzL1plmJSJjFIunT1QgxUJEoW6KipEqFawCUSoQosAJKJUIsAlElE5IQoaAEiVIoYDHBRyMqFMmkJacEy6djhW2z8Mh2dyqS2cc/eu3a41SnhqKCop43JFws2Owndale7wACToN4BdlvrT27s1S28Z+LQ0INbRG7pGCSnSMwurYDRx6Mu7PpCxe2lyRRW2zyxNwOmEpdStC5hYchurj3Zb03hop2MMQ7F7lhl0DfzISCIUGY0CF3DmnT/B6/FY5G/YnlHUaP8A+SvOOeZ9/bwXC/BlNR1sh4PZKOFHAtP8gWhtTCDv8dC4eKhaR0sPIdCKePhqr0Th48VVSytyOXuVxjaJVxZebuWYypVWYaf9KwCncPK6FpIclSJU2igIQhSAIQhAAhCEACEIQAJClSKGA1NcnkppWFRaFkQy6KhISCui9U5fAokpRN6bIbMzOtFn9u4/pLIeAtHfyR48y0cXFcDbk52TTzpRX9VvwTOGVmvx/JWu9BgiCEyN9AP7IXYsxC6OBsTbBFeeA6TMez9YeW3+Rw616Db4XVBqBvp3EhefXBdUU14hkzQ8BkjgCTTECCCaa0qeZb+W7omvD2MDXAFtWigI4EDI9Oveubi0mxug2rE9kYaCp9vxVvAooOCnCSsaSeohCdG7clokI4LSCs7lCVOTA5OBTsWigqRKkViBUJEqABCEIAEIQgASJUIAjKE4pKJeSJI3BVZW+P8AtW3KERpaSvsawdiFooFl/wAID6PsTeJmPYGD/kteY/HOsZt+ytosldGxzHrLov6T2JnDp9S/BSq7xJYwKCp7kJYXupkBTPhxSrqiZxbgfS9mbsQlH/zcR/KvQpYquzXndiaRellNci+UdXJSge1ekyDylzMUtRuk9BGMongHglATkqolmxqdRFEhaVpGLIHAJwCAEqZUSrAoQlVyBEqEIAEIQgAQhCABCEhUMBCkogoWT3JGkJKJya5YNW1LIKVyXne0dubPb6MeHMjjawkGox4nlwqOloW6tliE3kPxYCHBwDi3EHCmElprTflwG6oXmT7BHFeM8ULQ1jSwBudB9HESM+cntTWGV5JlKnwmvs7fJGe7ghQNqBQdGn90LoWFrmfu+b/9SzA5gPf1ExyAd5C9OeRipUVIrTfQUqacMx2ryC8pnQ2qKRtMQlbhBrTE5wpWnMRXrXqlhsRjBc8h8ryS94BFczhaASSGtBoBXid5SWKWpvSehdQkCVIs1FCcEwJ7VtSd2QxUqEJgqCEIQAIQhAAhCEACEIQAJClSFQ9gGoQUVWDJG1QUpTaLNvUkVpXlTp8V5Wp2n0xZ1NwMJz6NV6o0ZryaSP8AH7WP9557SSm8L8RnV+E1TKEeChUYXEtGfsQn7C+hwr/j+nhdn+WiBrpk9o3b81649eP7UyEYXClQ9jtN2IGo7F65Kc0hjHZjNLYdVBKQBKUg72NBGEqRqiopWq9B62Bj0JEqdKAhCEACEIQAIQhAAhCEAIhKkUMBpKYnlNI6OxLTRZDXHxqka/mTvGiaD0Jf5rliRq8olBF42s8JXdGYBC9WjXlV4PHzlamnQyd+Bh6z8V0cN8S/JjV2NFDEC0HmCFYidkKcBwQnhYw22bqAjn482S9hc5eM7Yuq0mmdBp1+5ewR+a3na3fzBIY3wM0diYFBckb44ocEk3obChSBRBqkU0dyGSBKmhOTqKAhCFIAhCEACEIQAIQhAAkKVNKrIBCmlOKaUvNFkMJTMWfH2KWiifqlHF3LomiXkspBvO1PO6Vw6wA34L1phzXj88BbeFqrvtEp5qHC8dxXTwu6/JjV2No73D2BCIWjCKncEqeMTz/aetchUE069aU6l6tDan42MkjMZLaA1Dmue0Zta5vMCfKDSQNMjTynaaWh0Boe+lV7DaBiIBAyo4Hgc8x1EjrKRxm5tR2JHkjPx2JzXVVeR9MterNSRFI31sb20uTUT2hMCkC1pLUzY6iEBKmioJEqRSAJUiVAAhCEACEIQAJpTk0qs9gEqmOKemlK1LtFkNULyKqYKtKeGaVNIlhrs15dfkhF6Whrj6UZHChhbT2Ldtt7n1EbS1wJaS8Uax2h/Tp+bllqF5re90/JrfIwyPlMjY5cbziccQcHEmlMi09S6WDd5oyrKyNvZW1Y08w/slVWzSUY0V3D2IXRaFrmJ2khq5rR6T4wOlxa1exWrVeVWyIvtVmaM62iCteAkDvYCV6vaDmfBXOxj1GaJVnNTXo/spLM8no7FRlfmaZ04qxZzWhPj4hc5PUccfSdBpUrSo42p7U1S03FWPSpEqaRQEiVIpAEqRKgAQhCABCEIAE0pU0lUm7IBCmFOJUZdRJVWvwXQO51BJ07lMXeKqpOfHjRYKxrBEEVGNDQdNTxO89JNVi9vh+OWZ290Bb6kmX85WulcQderX3rMfhAH0lhedMNoYTSmf0ZHv7E3g5fqIMRH0FmOhAI4DuyQm2YDCKn2fFIu0cw5l3NMl6WZoHml8hPMxjgK9bgF6NaDqsTsY3FeEzvsQkV53vb/QVrrU8U3dfUuRi5eofw8bpFGU5ilPerFnk4inf3+NVSleCTkPHHJSQPNOPA/wDW5c/q1Oi4ek7cL1M1ypWd9RXToVkHwU3B6CM46lgFOUEbujtUgcmIVOTFoehCFsQCEIQAIQhAAhCEACY5OKjJWNWStYlCFNJSuKhe7JJVJWNEhZHAarnTyAdfNVPnnHHuVCa0dFewpdyuNU6Yk0wB5/HD+y5e2MJksQfQVhla/wDUPkO1/Sr1KRzyTqfaFbl+ksdqZqeRlH8Jw+zuV6ErVC9eH6ZxI31AIO4JFyrstv0TK64RxSr05wzubA22PHaq4hISweYcOFuI5OAw1q45V3Lt3nbAK5jfvXE2EbgsckmnKTPNfzWhrW99e1U7yjnnD3RODY2Ghc6ubsjha0a6jM5ZhcLEtynZHVw6UY9TJflvla05t3joXSitoOjs+6qz10XfFPVrLa5soBxMfGCOFW+Vmyu8ddF0Dsvbm0LHwTdDnRO7CCO9Y5DexusRbdGistr46caghX2WhYWWW2w/lLJNlvY3lx/8sRp0hM/xTgHltfHxxtfH/MAhKcd0Q3Tnrc9FjtCstlC89s218J9NvSOC6Nn2ti0x5dSsqtjOVBPZm2DktVmYtpYj9Y3uPcM1aZtHDSuId/uW8cQvLMXQl4O5VLVcht+wn0h2/FSNvaM+kFfPjyVyZ8HSqhc43pH9odyZ87M3Ob6w76FHcRDKlwdSqSq5vzoz7TfWB96a+9GDfn2qksSgVGR0iVG7pXMlvmNurgPG7Jc+faeIb/AS9Sp1F1SkaBxyVK0SmnxWbtO10VaY2t6SFQl2vs+nKNcToG5nqpvWLV9jaFNR3Z3ppaHUdRVGWcCtPcNe+vxXKN4zSGkNktLyd5ic1vrSYW96jvRlqiYHT8lZ2nRrnB8hO/CyMEHXWtBXVRky3sb50FodJ9ryzJFeffuNOK6twTcpyjPtMI7RTTrWIs91W2RmNvJuNfMza9zOZxOGvNWnOu7sleGCRxlcIw0Evx0bhDdcROlM+hTCLjJPwROXVFr6GcuiphZlWgp2GnuQq09qAfJyB5SIySFjmkgFjnuIoDnlWnUhd+NV9K0OK4ammuWYsuuLnfKeP1jt66bYxFYmue+oc0Pw0bh+kplU0pmfOJA6AlhuDDC2AWlpY2uGseebi45gjiVbdYJOTZGLXGGta1orDU0aABni5lypats6STSSML/hpkUjLR8px5k1s78RZroc+UA3tyqKgcDs7qvJ72VFHFrsJLT5JIzqOYihHTzKodnKPbIZ43ljmO/J0JGJuVa79OtdGKMOt0wD3RtMbahuGlQ6jcnNPE5qHd7slS6fB0Ir1c3JwKtC927/AGb0+O7hQAuL+dwbX+EAJXXeFK615KOVN7ogfNZ31D42O41YHV7QqZuK7n1HyaD92G+wBdE3W1RPugK3XU4ItT5ObJsbd7s+Sp+jJI32OUP+BLFWo5Uftn+81XaZdmEZOKG3cRv4+KqvU/MQ08SOJJsLYz6czeiY+/xmo27BWcVAntFD/uN/oXdF3/nHtT/kX53T2ouvMQv9xnhsHFutNpH67P6VI3YSImptNpP7QDn1DVoPkmXnHhr44JnyE7ncfHeo6o+0i/3HGbsNZxrLaD0y7uFQKoGwdirU8qf27/c5dkXcePjNN+bjud2lT1W+UNPccxux1gGRYT0yyHuxKRmzl3N+oiO/MYv5lfN2nj43qI3S7iP77kdcvESbQ8yGQ3fYWGrIIQeIjFe2itstsTR5DWjKuQp7FX+ZvzvHOpG3aAKV4dyq6lRfQtalyUbZtOGhxwy0bWpEUh3aA4ab9SQOdYK99mprT+MvleZpTRkIb5LWagY8VQ1o1NMyedbjaOy8nZ3uxVqYm9TpWA9xXLv65uXdDG4mFjGPcHOwyB5JjyDQcqUqa01FK50i873B9OyLFwWR0TWxPwvqDXqoHAjh5Q7eZQ26zxxW9jWMa1ro2OLQ0YRnI3JtKDzB2qO7bv5BxLLTDXSph3cKhwVqaxulmE3LwlzWtb+TdSjS4jLHxeVnbSyZolLqu0Yfax0Ztk3JsAaHYaN8kYmgNfkMvODkq679g6lznWoFznOe48mM3OJcd/EoTSrLkWyZcFaxXzPLJyTLMS/CXYcTWmgoHHM0yqNFZtc9qZTHZiypoCZGEV3Dz6Cu6u/JOvS63Y+VjJZIw1a7eDx+I0OaoWm/pnYhKwjQVjFYy0Ur5NSQSTnn2K9bDOGyuTSxHVu7HQuSac2ljZWckwHlHVeymFnlN0O92EdZ4K+22nlnyfawtz4Crj/OOxeeWqwtnIrLBEK+k9rSK/mNqfZ0rQXZNZLPGIxanPYN1DIA45ktwMyz3V370tOn6bR3NoVLyvJm0dfZpwyyz3+Pckdfxrvr2aeO5ZC0bUWcU5KGeYjjSNvbmdw3KuzaycEFlgjaDoXuc/2AcFWOGrPwTKvRRvRfjtD0GvMn/O0h3EjoPtWHO0tvIyhs7Cf9t9f4pKcdVA++7zOkwbXhC004ZkLVYKuzJ4mlwegG9JR6J7N/jwE116S1phdv9Hs8c686+VXk4+VapB0YWa7hRvjJRSxW5wP41OP2h9xFFbsau1yndU+D0j5wlI0O7dTfxorAtMw9Eu03ZeNF5XFd9t/1U5P/ALX07cWqjtdx2s5maQ8xe/8Aq8cFPYVPLI7qHB6v8rl+wRru6VJFb30zaezo3LyCKwW1uk87eiZ47j1K4y1Xg0gC0Wjf6VfaTUIeAn4Yd1Dg9WbeT6aOBrTTfvTDerh6J46HxkvMZLwvJutrk19JsZ5jU0ySx37eejZ8fGsLHcd5brmqvB1eSe4p8HpUt+EAE7+rn+KjN/c/Ejx1grz2XaW8mkV5N3GsLchurTDrlvTWbU3gTR0FlPPyJA048oFWWErclo16XB6D8/ngDX+wqE359NBu7N+ixI2ktmhscBpQikb29GfKprtpLUP8nZzSnmvkru4krHta5oq9Hg0t9WyaaJ0UUTpHvLDQFrWsDXMfUlxFT5NAAqtqvEWizNMUjRLETWJz2hxyo5tC4UdlXpbTflxm7V4c5bI9h+1HICOmjwM8hvzXFv8AdYrRJysZkilrV7XQuc13OQ2tHc+/pzV40pbTX9hKrF6xZfsN6zSuwxxTOdSpAoAOsmitW29JbO5jZo3Rlwq0ENqQDQmoJG+ipWbapsTQ1sbnYfNLHOhzOlcq003FR2CKS0ycpaHPe7NrMflUbUkCpGmZWlPDqT1Vis8Q47O52I7ymcMTYZCDoQDTuKVaiy2ZwY0AkAAUAOVO1CY/58fqZd3I7PItOrQd+gTDYIjWsUZ/UHwQhO3dhSwjbpg15CL9234Kf5os/wBxD+7b8EIVLsmw4XRBX8hF+7b8FZjsEQ0jjH6g+CEIuybIRt2w1ryUdTqcDfgpRYYvu2eqPgkQouybIeLBF91H6g+CU3fEfqo/UHwQhHUy1kKLBENI4/UHwWR/CA0RtjweRVslcPk6BtNOkpUITdyGkeP/AIPr1nklnEk0rwMFA6RzqflNKlfQN0WRjoIiWMJMbCSWg1q0VqhCLuwNK5Z+bIfuYvUb8E75BF91H6g+CEKLsmyHCxR1rybK/oj4J3yZn2G+qEIRdhZDPkMX3bPVHwS/I4/u2eqPghCLk2G/N8X3UfqN+CYbrgP1MX7tvwQhQArbshGkMQ6GN+Cf8hj+7Z6o+CEIAk5Fv2R2BCEKbgf/2Q=="/>
          <p:cNvSpPr>
            <a:spLocks noChangeAspect="1" noChangeArrowheads="1"/>
          </p:cNvSpPr>
          <p:nvPr/>
        </p:nvSpPr>
        <p:spPr bwMode="auto">
          <a:xfrm>
            <a:off x="1679575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endParaRPr lang="en-US" altLang="en-US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21512" name="AutoShape 4" descr="data:image/jpeg;base64,/9j/4AAQSkZJRgABAQAAAQABAAD/2wCEAAkGBxQTEhQUExQVFBUXFhQUGBgYFxwVFxwUFxgWFxQXGBcYHSggHRolHhQWITEhJSkrLi4uFx8zODMsNygtLisBCgoKDg0OGxAQGzQlHyQ0LCwsLDQ1LSwsLCwsLCwsLCwsLCwsLCwsLCwsLCwsLCwsLCwsLCwsLCwsLCwsLCwsLP/AABEIAQIAwwMBIgACEQEDEQH/xAAcAAABBQEBAQAAAAAAAAAAAAAAAQIDBAYFBwj/xABKEAABAwEFAwcHBgwGAwEAAAABAAIDEQQFEiExBkFRE2FxgZGh8CIyQpKxwdEUFSNDUlMHJDNicoKDk6Ky0uEWRFRjwvE0c6Ml/8QAGgEAAgMBAQAAAAAAAAAAAAAAAAQBAgMFBv/EAC0RAAIBAgUDAgUFAQAAAAAAAAABAgMRBBMhMVESFEEiUjJCYWKBI5GxwfAV/9oADAMBAAIRAxEAPwDrXptTaGHCySRz/sgmtOfgOdcC2bT3ifr5G03NJr2+8rZXbs7yTXVls5c4nE84iTwGoyAyp1pXbKtcSTLC6oFG+WGjnydU9aWliJOWmwxHDpLXc49wX6LR5DrxtkMg9BxY6vEtdgz6Dmu867rQ78lerzXdIzPtY4HuXLdslERJG2JrpmMxCVmKjSa4C5xdk8Ec9adK1dz3SJYIpKkFzGP7QDn2qjq1L+gMuHzaHD+QXq05WqKQZ/WuaexzSFXtPzu30JX87JWOB6sQIWx+ZHDR3tT/AJtkGju+qssRXW8SroUntIwpvC8waGG2dIqfYSj5/trT5cVsA54pAO0NW/is0w9P2Kdscu8jxotFiqnsM3QivmPNH7Xytze60M4Yg4DvA71BHt0f9Q7rcfYvVAyTfTtSGzuOuE9Iqp7mfsIyl7jzSLbzIfTH1v6lJNtu7Tlmj9pXryXo4sh4M9VNmu5rtY4ndLAfaFbuZ+z/AH7lXS+p5k7bGX78nfq4JY9tZNOVPW46dQXoLtnoDkbPZz+yZ8EN2egH+Ws1P/Uz+nxVHdz9n+/cMle48/fto8fWud+i85fw14dqpnbWSpAlfXf5bhTmoXL0z5gh/wBNZv3TPgrUNgDfNZG0jSjQPYFbu5+IfwRkfceZRbU2pw8ltof+iXur6tVZjvK8XnyYLXpvxxivD6QtXozo5eIUDrLMdXdSyli6viBpHDx8yMWx96nSGUdMzB7Zapklkvd3piMc9op7C5bQXa86uQ66DXzslTuMQ/lL5FLzIxTrst7RWa8Qz9B0kzupoAqehUr7vaKBmH5ZbZpnDyRjfC1o+0Rv6Kr0B91sja57s8LXOJpnQCuXYsjemx1kkdyjy91qkFcPKYWjycz5uUbQKVHMNSozKl/WT0U18Opm7ktM0lTJbLUKakTEUGueLJW7Vedos8uA2p0zTTC9r3UqdGvBJwvyJpvGamj2KtMTgYJY6bw9+IdIowU71pPkszrO6CSCJ7HNwnDLTPUOaOT84GhHOqxrSjLXYvOjGUdFZlez33VoxSOrTPM/FC4cNw21rQ0tjJA1x6/wITvc0xbJqFL5xtAcGGCbFnlhJOWZ0GalF9WgAg2ef92ezRdS93PE0Tz+LymShAdyrRUElhNGgtd5p6V0rZHCxxllbysThmA53k0r5XJ4g1w0Byrv5lzUo2HnOS2OXcN9SF8jnsdGBE6uNuGpa5lBnwxO7Vo9h76xWdkToLRGY2gYnxEMIPm4HbxQhYo2yzTukihBZI8+Y2IsDYWk4iXAU0rvzOELXNvR4aGhpyFOYAaeOZRmZeyIcMw2PKJDIspZZ53VyOtfgFOZ5iaUooeKnYr231NHy3iiTllnAZtTQde5Ry22nnTwt6XgdWvMqPEVQyI8mn5fnCaLRzrJvv6BuRtdmG78q34qH/Edmrh+VwdTq+zsRm1mRlR5Npy6DP0LEv2osrf8y07vJY91D+q1R/4ssx0mkd0Qy8/Fqtm1QyY8m65fnCDOOIWBftfZB6c276l49oCBthY/vZhvzhf7mqc2qGVDk3pn5wlbOOIWCG1dky/GDnxifT+VSSbRWUj/AMpo6Wvp3jTL2qqq1k9icmHJuflA4hBtAWDF+2Ygfjtn/eBuXX4zVmK84nZRzwO44Zmnuqh163BORT9xsRawTRL8qbxCyrcdKUJ35Go6aqtLM4CpDhSmmYPEZKvd1FuXWFg9mdjaW8JBA7yWNaaNcS6rsLiG5ACm/WvUuBtJe7mxWctDicT20aC7ySATkN2Q7kW2RsjHMe80c0gngdK8xGRHQuVHERCz6T6Rjqua17WvDaHGKE1wnySCAdxQqsqjuyXSVNWEjvmc6Wefqifz/m9KfHtDJiLOSnLxSreSdUVFRlSu8dq1OycsTnPkYDRzGBznlznOeHP9J5JNAerLRRzYTeLnjRrIsX6WZ/lwrRxilcopzvYyLtsGAkEkEEggg1BGoOSFTsUWNgeAPLLn7vScT70JpYRNXuY91I1G09hMgdQVLg14I1BoC1w5wc+pY+8rbOAWOYC7XED5NdxodOgVXotijx2WzP38jGCfzmtAPXVpXCvaxeV2cNObxVIzfRNp7DcPXFNGGslkc12Pyy8ijiJnRtpUVaAxgdhyHpVyC7cFttQGGERwg744yXnnLpC6p58iurFdNc9cxzjvXasl1VA8nhpl1c4Q60nsWVGMVdszAu62Sefap+gPLO5lE+PYjlDVzpXH85xcejyiV6FYLtA9Gi6TYQFeMKj1bMZ1IJ2SMBZPwdxnzhl+dQ+5dizbB2Zo8wdQA9gWsaE5MQoprUXlWl4OCzZOzD6pp6a+zRWo7gs4+pj9RvwXUSUVsqK2RXMk/JQFywVryMfqhSNuuEfVs9UK6kV8uK8Edb5KvzfF9hvYmOuyM+gOyvuV1CHTTI6mc11yw/YAPvUL9noD9W3s+C7CSizlRi/BZVJLyZ+0bLQOGcbTu0C5Nt2GgcCOTb0Uy6hu6ltiE1zVhPD22LqtI8qm2GYw/Rl0dNMDi3ryNVDJdttjqYrZIeAeBJp+mCvU5rOHaiq5Vru0ZmnOaivTolpOpHcahUpy0asefPvi2s/KMgnbvq0xu4ecDz8FRve1We0NBkgns9ob5rmtbK078JIoS3eMsqrZ2+7wToOrPvqqM92jKlKaaVPflruVoVbeC0qaezM/cN6T0wR8q125x5NozpSrXseSOYAdIWpks74LFaHvcXSmJ7nPIFXPc2laDQVpQbhQJ93XeKjI9gHX/dWdrmYbFIB6boo+oyNJ7gVeHqexlU9KdzPXfDhijANBgb7Ahdeyx+Q3QZDh8Ei76grHKudXZmFpsUDw0AlpcSN+ZzNFHaIs869nsPen7ESE3dBxHKM9WR49inmHV15dnUuDil6zq4eWhWghBOa7FkhoMlUssfHPr9o3Lp2Zg0+CwpqzL1plmJSJjFIunT1QgxUJEoW6KipEqFawCUSoQosAJKJUIsAlElE5IQoaAEiVIoYDHBRyMqFMmkJacEy6djhW2z8Mh2dyqS2cc/eu3a41SnhqKCop43JFws2Owndale7wACToN4BdlvrT27s1S28Z+LQ0INbRG7pGCSnSMwurYDRx6Mu7PpCxe2lyRRW2zyxNwOmEpdStC5hYchurj3Zb03hop2MMQ7F7lhl0DfzISCIUGY0CF3DmnT/B6/FY5G/YnlHUaP8A+SvOOeZ9/bwXC/BlNR1sh4PZKOFHAtP8gWhtTCDv8dC4eKhaR0sPIdCKePhqr0Th48VVSytyOXuVxjaJVxZebuWYypVWYaf9KwCncPK6FpIclSJU2igIQhSAIQhAAhCEACEIQAJClSKGA1NcnkppWFRaFkQy6KhISCui9U5fAokpRN6bIbMzOtFn9u4/pLIeAtHfyR48y0cXFcDbk52TTzpRX9VvwTOGVmvx/JWu9BgiCEyN9AP7IXYsxC6OBsTbBFeeA6TMez9YeW3+Rw616Db4XVBqBvp3EhefXBdUU14hkzQ8BkjgCTTECCCaa0qeZb+W7omvD2MDXAFtWigI4EDI9Oveubi0mxug2rE9kYaCp9vxVvAooOCnCSsaSeohCdG7clokI4LSCs7lCVOTA5OBTsWigqRKkViBUJEqABCEIAEIQgASJUIAjKE4pKJeSJI3BVZW+P8AtW3KERpaSvsawdiFooFl/wAID6PsTeJmPYGD/kteY/HOsZt+ytosldGxzHrLov6T2JnDp9S/BSq7xJYwKCp7kJYXupkBTPhxSrqiZxbgfS9mbsQlH/zcR/KvQpYquzXndiaRellNci+UdXJSge1ekyDylzMUtRuk9BGMongHglATkqolmxqdRFEhaVpGLIHAJwCAEqZUSrAoQlVyBEqEIAEIQgAQhCABCEhUMBCkogoWT3JGkJKJya5YNW1LIKVyXne0dubPb6MeHMjjawkGox4nlwqOloW6tliE3kPxYCHBwDi3EHCmElprTflwG6oXmT7BHFeM8ULQ1jSwBudB9HESM+cntTWGV5JlKnwmvs7fJGe7ghQNqBQdGn90LoWFrmfu+b/9SzA5gPf1ExyAd5C9OeRipUVIrTfQUqacMx2ryC8pnQ2qKRtMQlbhBrTE5wpWnMRXrXqlhsRjBc8h8ryS94BFczhaASSGtBoBXid5SWKWpvSehdQkCVIs1FCcEwJ7VtSd2QxUqEJgqCEIQAIQhAAhCEACEIQAJClSFQ9gGoQUVWDJG1QUpTaLNvUkVpXlTp8V5Wp2n0xZ1NwMJz6NV6o0ZryaSP8AH7WP9557SSm8L8RnV+E1TKEeChUYXEtGfsQn7C+hwr/j+nhdn+WiBrpk9o3b81649eP7UyEYXClQ9jtN2IGo7F65Kc0hjHZjNLYdVBKQBKUg72NBGEqRqiopWq9B62Bj0JEqdKAhCEACEIQAIQhAAhCEAIhKkUMBpKYnlNI6OxLTRZDXHxqka/mTvGiaD0Jf5rliRq8olBF42s8JXdGYBC9WjXlV4PHzlamnQyd+Bh6z8V0cN8S/JjV2NFDEC0HmCFYidkKcBwQnhYw22bqAjn482S9hc5eM7Yuq0mmdBp1+5ewR+a3na3fzBIY3wM0diYFBckb44ocEk3obChSBRBqkU0dyGSBKmhOTqKAhCFIAhCEACEIQAIQhAAkKVNKrIBCmlOKaUvNFkMJTMWfH2KWiifqlHF3LomiXkspBvO1PO6Vw6wA34L1phzXj88BbeFqrvtEp5qHC8dxXTwu6/JjV2No73D2BCIWjCKncEqeMTz/aetchUE069aU6l6tDan42MkjMZLaA1Dmue0Zta5vMCfKDSQNMjTynaaWh0Boe+lV7DaBiIBAyo4Hgc8x1EjrKRxm5tR2JHkjPx2JzXVVeR9MterNSRFI31sb20uTUT2hMCkC1pLUzY6iEBKmioJEqRSAJUiVAAhCEACEIQAJpTk0qs9gEqmOKemlK1LtFkNULyKqYKtKeGaVNIlhrs15dfkhF6Whrj6UZHChhbT2Ldtt7n1EbS1wJaS8Uax2h/Tp+bllqF5re90/JrfIwyPlMjY5cbziccQcHEmlMi09S6WDd5oyrKyNvZW1Y08w/slVWzSUY0V3D2IXRaFrmJ2khq5rR6T4wOlxa1exWrVeVWyIvtVmaM62iCteAkDvYCV6vaDmfBXOxj1GaJVnNTXo/spLM8no7FRlfmaZ04qxZzWhPj4hc5PUccfSdBpUrSo42p7U1S03FWPSpEqaRQEiVIpAEqRKgAQhCABCEIAE0pU0lUm7IBCmFOJUZdRJVWvwXQO51BJ07lMXeKqpOfHjRYKxrBEEVGNDQdNTxO89JNVi9vh+OWZ290Bb6kmX85WulcQderX3rMfhAH0lhedMNoYTSmf0ZHv7E3g5fqIMRH0FmOhAI4DuyQm2YDCKn2fFIu0cw5l3NMl6WZoHml8hPMxjgK9bgF6NaDqsTsY3FeEzvsQkV53vb/QVrrU8U3dfUuRi5eofw8bpFGU5ilPerFnk4inf3+NVSleCTkPHHJSQPNOPA/wDW5c/q1Oi4ek7cL1M1ypWd9RXToVkHwU3B6CM46lgFOUEbujtUgcmIVOTFoehCFsQCEIQAIQhAAhCEACY5OKjJWNWStYlCFNJSuKhe7JJVJWNEhZHAarnTyAdfNVPnnHHuVCa0dFewpdyuNU6Yk0wB5/HD+y5e2MJksQfQVhla/wDUPkO1/Sr1KRzyTqfaFbl+ksdqZqeRlH8Jw+zuV6ErVC9eH6ZxI31AIO4JFyrstv0TK64RxSr05wzubA22PHaq4hISweYcOFuI5OAw1q45V3Lt3nbAK5jfvXE2EbgsckmnKTPNfzWhrW99e1U7yjnnD3RODY2Ghc6ubsjha0a6jM5ZhcLEtynZHVw6UY9TJflvla05t3joXSitoOjs+6qz10XfFPVrLa5soBxMfGCOFW+Vmyu8ddF0Dsvbm0LHwTdDnRO7CCO9Y5DexusRbdGistr46caghX2WhYWWW2w/lLJNlvY3lx/8sRp0hM/xTgHltfHxxtfH/MAhKcd0Q3Tnrc9FjtCstlC89s218J9NvSOC6Nn2ti0x5dSsqtjOVBPZm2DktVmYtpYj9Y3uPcM1aZtHDSuId/uW8cQvLMXQl4O5VLVcht+wn0h2/FSNvaM+kFfPjyVyZ8HSqhc43pH9odyZ87M3Ob6w76FHcRDKlwdSqSq5vzoz7TfWB96a+9GDfn2qksSgVGR0iVG7pXMlvmNurgPG7Jc+faeIb/AS9Sp1F1SkaBxyVK0SmnxWbtO10VaY2t6SFQl2vs+nKNcToG5nqpvWLV9jaFNR3Z3ppaHUdRVGWcCtPcNe+vxXKN4zSGkNktLyd5ic1vrSYW96jvRlqiYHT8lZ2nRrnB8hO/CyMEHXWtBXVRky3sb50FodJ9ryzJFeffuNOK6twTcpyjPtMI7RTTrWIs91W2RmNvJuNfMza9zOZxOGvNWnOu7sleGCRxlcIw0Evx0bhDdcROlM+hTCLjJPwROXVFr6GcuiphZlWgp2GnuQq09qAfJyB5SIySFjmkgFjnuIoDnlWnUhd+NV9K0OK4ammuWYsuuLnfKeP1jt66bYxFYmue+oc0Pw0bh+kplU0pmfOJA6AlhuDDC2AWlpY2uGseebi45gjiVbdYJOTZGLXGGta1orDU0aABni5lypats6STSSML/hpkUjLR8px5k1s78RZroc+UA3tyqKgcDs7qvJ72VFHFrsJLT5JIzqOYihHTzKodnKPbIZ43ljmO/J0JGJuVa79OtdGKMOt0wD3RtMbahuGlQ6jcnNPE5qHd7slS6fB0Ir1c3JwKtC927/AGb0+O7hQAuL+dwbX+EAJXXeFK615KOVN7ogfNZ31D42O41YHV7QqZuK7n1HyaD92G+wBdE3W1RPugK3XU4ItT5ObJsbd7s+Sp+jJI32OUP+BLFWo5Uftn+81XaZdmEZOKG3cRv4+KqvU/MQ08SOJJsLYz6czeiY+/xmo27BWcVAntFD/uN/oXdF3/nHtT/kX53T2ouvMQv9xnhsHFutNpH67P6VI3YSImptNpP7QDn1DVoPkmXnHhr44JnyE7ncfHeo6o+0i/3HGbsNZxrLaD0y7uFQKoGwdirU8qf27/c5dkXcePjNN+bjud2lT1W+UNPccxux1gGRYT0yyHuxKRmzl3N+oiO/MYv5lfN2nj43qI3S7iP77kdcvESbQ8yGQ3fYWGrIIQeIjFe2itstsTR5DWjKuQp7FX+ZvzvHOpG3aAKV4dyq6lRfQtalyUbZtOGhxwy0bWpEUh3aA4ab9SQOdYK99mprT+MvleZpTRkIb5LWagY8VQ1o1NMyedbjaOy8nZ3uxVqYm9TpWA9xXLv65uXdDG4mFjGPcHOwyB5JjyDQcqUqa01FK50i873B9OyLFwWR0TWxPwvqDXqoHAjh5Q7eZQ26zxxW9jWMa1ro2OLQ0YRnI3JtKDzB2qO7bv5BxLLTDXSph3cKhwVqaxulmE3LwlzWtb+TdSjS4jLHxeVnbSyZolLqu0Yfax0Ztk3JsAaHYaN8kYmgNfkMvODkq679g6lznWoFznOe48mM3OJcd/EoTSrLkWyZcFaxXzPLJyTLMS/CXYcTWmgoHHM0yqNFZtc9qZTHZiypoCZGEV3Dz6Cu6u/JOvS63Y+VjJZIw1a7eDx+I0OaoWm/pnYhKwjQVjFYy0Ur5NSQSTnn2K9bDOGyuTSxHVu7HQuSac2ljZWckwHlHVeymFnlN0O92EdZ4K+22nlnyfawtz4Crj/OOxeeWqwtnIrLBEK+k9rSK/mNqfZ0rQXZNZLPGIxanPYN1DIA45ktwMyz3V370tOn6bR3NoVLyvJm0dfZpwyyz3+Pckdfxrvr2aeO5ZC0bUWcU5KGeYjjSNvbmdw3KuzaycEFlgjaDoXuc/2AcFWOGrPwTKvRRvRfjtD0GvMn/O0h3EjoPtWHO0tvIyhs7Cf9t9f4pKcdVA++7zOkwbXhC004ZkLVYKuzJ4mlwegG9JR6J7N/jwE116S1phdv9Hs8c686+VXk4+VapB0YWa7hRvjJRSxW5wP41OP2h9xFFbsau1yndU+D0j5wlI0O7dTfxorAtMw9Eu03ZeNF5XFd9t/1U5P/ALX07cWqjtdx2s5maQ8xe/8Aq8cFPYVPLI7qHB6v8rl+wRru6VJFb30zaezo3LyCKwW1uk87eiZ47j1K4y1Xg0gC0Wjf6VfaTUIeAn4Yd1Dg9WbeT6aOBrTTfvTDerh6J46HxkvMZLwvJutrk19JsZ5jU0ySx37eejZ8fGsLHcd5brmqvB1eSe4p8HpUt+EAE7+rn+KjN/c/Ejx1grz2XaW8mkV5N3GsLchurTDrlvTWbU3gTR0FlPPyJA048oFWWErclo16XB6D8/ngDX+wqE359NBu7N+ixI2ktmhscBpQikb29GfKprtpLUP8nZzSnmvkru4krHta5oq9Hg0t9WyaaJ0UUTpHvLDQFrWsDXMfUlxFT5NAAqtqvEWizNMUjRLETWJz2hxyo5tC4UdlXpbTflxm7V4c5bI9h+1HICOmjwM8hvzXFv8AdYrRJysZkilrV7XQuc13OQ2tHc+/pzV40pbTX9hKrF6xZfsN6zSuwxxTOdSpAoAOsmitW29JbO5jZo3Rlwq0ENqQDQmoJG+ipWbapsTQ1sbnYfNLHOhzOlcq003FR2CKS0ycpaHPe7NrMflUbUkCpGmZWlPDqT1Vis8Q47O52I7ymcMTYZCDoQDTuKVaiy2ZwY0AkAAUAOVO1CY/58fqZd3I7PItOrQd+gTDYIjWsUZ/UHwQhO3dhSwjbpg15CL9234Kf5os/wBxD+7b8EIVLsmw4XRBX8hF+7b8FZjsEQ0jjH6g+CEIuybIRt2w1ryUdTqcDfgpRYYvu2eqPgkQouybIeLBF91H6g+CU3fEfqo/UHwQhHUy1kKLBENI4/UHwWR/CA0RtjweRVslcPk6BtNOkpUITdyGkeP/AIPr1nklnEk0rwMFA6RzqflNKlfQN0WRjoIiWMJMbCSWg1q0VqhCLuwNK5Z+bIfuYvUb8E75BF91H6g+CEKLsmyHCxR1rybK/oj4J3yZn2G+qEIRdhZDPkMX3bPVHwS/I4/u2eqPghCLk2G/N8X3UfqN+CYbrgP1MX7tvwQhQArbshGkMQ6GN+Cf8hj+7Z6o+CEIAk5Fv2R2BCEKbgf/2Q=="/>
          <p:cNvSpPr>
            <a:spLocks noChangeAspect="1" noChangeArrowheads="1"/>
          </p:cNvSpPr>
          <p:nvPr/>
        </p:nvSpPr>
        <p:spPr bwMode="auto">
          <a:xfrm>
            <a:off x="1679575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endParaRPr lang="en-US" altLang="en-US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9227" name="Rectangle 11"/>
          <p:cNvSpPr>
            <a:spLocks noChangeArrowheads="1"/>
          </p:cNvSpPr>
          <p:nvPr/>
        </p:nvSpPr>
        <p:spPr bwMode="auto">
          <a:xfrm>
            <a:off x="0" y="0"/>
            <a:ext cx="12192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zh-TW" sz="3400" b="1" dirty="0">
              <a:solidFill>
                <a:schemeClr val="bg1"/>
              </a:solidFill>
              <a:latin typeface="+mj-ea"/>
              <a:ea typeface="+mj-ea"/>
            </a:endParaRPr>
          </a:p>
          <a:p>
            <a:pPr eaLnBrk="1" hangingPunct="1">
              <a:defRPr/>
            </a:pPr>
            <a:endParaRPr lang="en-US" altLang="zh-TW" sz="3400" b="1" dirty="0">
              <a:solidFill>
                <a:schemeClr val="bg1"/>
              </a:solidFill>
              <a:latin typeface="+mj-ea"/>
              <a:ea typeface="+mj-ea"/>
            </a:endParaRPr>
          </a:p>
          <a:p>
            <a:pPr eaLnBrk="1" hangingPunct="1">
              <a:defRPr/>
            </a:pPr>
            <a:endParaRPr lang="en-US" altLang="zh-TW" sz="3400" b="1" dirty="0">
              <a:solidFill>
                <a:schemeClr val="bg1"/>
              </a:solidFill>
              <a:latin typeface="+mj-ea"/>
              <a:ea typeface="+mj-ea"/>
            </a:endParaRPr>
          </a:p>
          <a:p>
            <a:pPr eaLnBrk="1" hangingPunct="1">
              <a:defRPr/>
            </a:pPr>
            <a:endParaRPr lang="en-US" altLang="zh-TW" sz="3400" b="1" dirty="0">
              <a:solidFill>
                <a:schemeClr val="bg1"/>
              </a:solidFill>
              <a:latin typeface="+mj-ea"/>
              <a:ea typeface="+mj-ea"/>
            </a:endParaRPr>
          </a:p>
          <a:p>
            <a:pPr eaLnBrk="1" hangingPunct="1">
              <a:defRPr/>
            </a:pPr>
            <a:r>
              <a:rPr lang="en-US" altLang="zh-TW" sz="3400" b="1" dirty="0">
                <a:solidFill>
                  <a:schemeClr val="bg1"/>
                </a:solidFill>
                <a:latin typeface="+mj-ea"/>
                <a:ea typeface="+mj-ea"/>
              </a:rPr>
              <a:t>                    </a:t>
            </a:r>
            <a:r>
              <a:rPr lang="zh-TW" altLang="en-US" sz="3600" b="1" dirty="0">
                <a:solidFill>
                  <a:schemeClr val="bg1"/>
                </a:solidFill>
                <a:latin typeface="+mj-ea"/>
                <a:ea typeface="+mj-ea"/>
              </a:rPr>
              <a:t>要如何對付（解決）這些困難與挑戰</a:t>
            </a:r>
            <a:endParaRPr lang="en-US" altLang="zh-TW" sz="3600" b="1" dirty="0">
              <a:solidFill>
                <a:schemeClr val="bg1"/>
              </a:solidFill>
              <a:latin typeface="+mj-ea"/>
              <a:ea typeface="+mj-ea"/>
            </a:endParaRPr>
          </a:p>
          <a:p>
            <a:pPr eaLnBrk="1" hangingPunct="1">
              <a:defRPr/>
            </a:pPr>
            <a:endParaRPr lang="en-US" altLang="zh-TW" sz="3400" b="1" dirty="0">
              <a:solidFill>
                <a:schemeClr val="bg1"/>
              </a:solidFill>
              <a:latin typeface="+mj-ea"/>
              <a:ea typeface="+mj-ea"/>
            </a:endParaRPr>
          </a:p>
          <a:p>
            <a:pPr eaLnBrk="1" hangingPunct="1">
              <a:defRPr/>
            </a:pPr>
            <a:r>
              <a:rPr lang="en-US" altLang="zh-TW" sz="3400" b="1" dirty="0">
                <a:solidFill>
                  <a:schemeClr val="bg1"/>
                </a:solidFill>
                <a:latin typeface="+mj-ea"/>
                <a:ea typeface="+mj-ea"/>
              </a:rPr>
              <a:t>                                   </a:t>
            </a:r>
            <a:r>
              <a:rPr lang="zh-TW" altLang="en-US" sz="3600" b="1" dirty="0">
                <a:solidFill>
                  <a:schemeClr val="bg1"/>
                </a:solidFill>
                <a:latin typeface="+mj-ea"/>
                <a:ea typeface="+mj-ea"/>
              </a:rPr>
              <a:t>詩人如何正視和解決</a:t>
            </a:r>
            <a:endParaRPr lang="en-US" altLang="zh-TW" sz="3600" b="1" dirty="0">
              <a:solidFill>
                <a:schemeClr val="bg1"/>
              </a:solidFill>
              <a:latin typeface="+mj-ea"/>
              <a:ea typeface="+mj-ea"/>
            </a:endParaRPr>
          </a:p>
          <a:p>
            <a:pPr eaLnBrk="1" hangingPunct="1">
              <a:defRPr/>
            </a:pPr>
            <a:endParaRPr lang="en-US" altLang="zh-TW" sz="3200" b="1" dirty="0">
              <a:solidFill>
                <a:schemeClr val="bg1"/>
              </a:solidFill>
              <a:latin typeface="+mj-ea"/>
              <a:ea typeface="+mj-ea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2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2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 hidden="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smtClean="0">
                <a:solidFill>
                  <a:schemeClr val="bg1"/>
                </a:solidFill>
              </a:rPr>
              <a:t>下</a:t>
            </a:r>
            <a:endParaRPr lang="en-US" altLang="en-US" smtClean="0">
              <a:solidFill>
                <a:schemeClr val="bg1"/>
              </a:solidFill>
            </a:endParaRPr>
          </a:p>
        </p:txBody>
      </p:sp>
      <p:sp>
        <p:nvSpPr>
          <p:cNvPr id="23555" name="Rectangle 3"/>
          <p:cNvSpPr>
            <a:spLocks noChangeArrowheads="1"/>
          </p:cNvSpPr>
          <p:nvPr/>
        </p:nvSpPr>
        <p:spPr bwMode="auto">
          <a:xfrm>
            <a:off x="2133600" y="228600"/>
            <a:ext cx="75438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 typeface="Arial" panose="020B0604020202020204" pitchFamily="34" charset="0"/>
              <a:buNone/>
            </a:pPr>
            <a:endParaRPr lang="en-US" altLang="zh-TW" sz="4400" b="1">
              <a:solidFill>
                <a:srgbClr val="92D050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sp>
        <p:nvSpPr>
          <p:cNvPr id="23556" name="Rectangle 4"/>
          <p:cNvSpPr>
            <a:spLocks noChangeArrowheads="1"/>
          </p:cNvSpPr>
          <p:nvPr/>
        </p:nvSpPr>
        <p:spPr bwMode="auto">
          <a:xfrm>
            <a:off x="2667000" y="762000"/>
            <a:ext cx="9144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zh-TW" altLang="en-US" sz="4000" b="1">
                <a:solidFill>
                  <a:srgbClr val="FF0000"/>
                </a:solidFill>
              </a:rPr>
              <a:t> </a:t>
            </a:r>
            <a:r>
              <a:rPr lang="en-US" altLang="zh-TW" sz="4000" b="1">
                <a:solidFill>
                  <a:srgbClr val="FF0000"/>
                </a:solidFill>
              </a:rPr>
              <a:t> </a:t>
            </a:r>
            <a:endParaRPr lang="en-US" altLang="zh-TW" sz="4400" b="1">
              <a:solidFill>
                <a:srgbClr val="92D050"/>
              </a:solidFill>
            </a:endParaRPr>
          </a:p>
        </p:txBody>
      </p:sp>
      <p:sp>
        <p:nvSpPr>
          <p:cNvPr id="23557" name="Rectangle 6"/>
          <p:cNvSpPr>
            <a:spLocks noChangeArrowheads="1"/>
          </p:cNvSpPr>
          <p:nvPr/>
        </p:nvSpPr>
        <p:spPr bwMode="auto">
          <a:xfrm>
            <a:off x="1752600" y="304800"/>
            <a:ext cx="8610600" cy="6172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98525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99060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898525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990600" algn="l"/>
              </a:tabLst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898525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99060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898525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990600" algn="l"/>
              </a:tabLst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898525">
              <a:spcBef>
                <a:spcPct val="20000"/>
              </a:spcBef>
              <a:buFont typeface="Arial" panose="020B0604020202020204" pitchFamily="34" charset="0"/>
              <a:buChar char="»"/>
              <a:tabLst>
                <a:tab pos="990600" algn="l"/>
              </a:tabLst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8985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990600" algn="l"/>
              </a:tabLst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8985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990600" algn="l"/>
              </a:tabLst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8985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990600" algn="l"/>
              </a:tabLst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8985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990600" algn="l"/>
              </a:tabLst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9BBB59"/>
              </a:buClr>
              <a:buFont typeface="Arial" panose="020B0604020202020204" pitchFamily="34" charset="0"/>
              <a:buNone/>
            </a:pPr>
            <a:endParaRPr lang="en-US" altLang="zh-TW" sz="3600" b="1">
              <a:solidFill>
                <a:srgbClr val="000000"/>
              </a:solidFill>
              <a:latin typeface="PMingLiU" pitchFamily="18" charset="-120"/>
            </a:endParaRPr>
          </a:p>
        </p:txBody>
      </p:sp>
      <p:sp>
        <p:nvSpPr>
          <p:cNvPr id="23558" name="Rectangle 15"/>
          <p:cNvSpPr>
            <a:spLocks noChangeArrowheads="1"/>
          </p:cNvSpPr>
          <p:nvPr/>
        </p:nvSpPr>
        <p:spPr bwMode="auto">
          <a:xfrm>
            <a:off x="1524000" y="2590800"/>
            <a:ext cx="5943600" cy="184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898525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99060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898525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990600" algn="l"/>
              </a:tabLst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898525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99060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898525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990600" algn="l"/>
              </a:tabLst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898525">
              <a:spcBef>
                <a:spcPct val="20000"/>
              </a:spcBef>
              <a:buFont typeface="Arial" panose="020B0604020202020204" pitchFamily="34" charset="0"/>
              <a:buChar char="»"/>
              <a:tabLst>
                <a:tab pos="990600" algn="l"/>
              </a:tabLst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8985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990600" algn="l"/>
              </a:tabLst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8985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990600" algn="l"/>
              </a:tabLst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8985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990600" algn="l"/>
              </a:tabLst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8985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990600" algn="l"/>
              </a:tabLst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Ø"/>
            </a:pPr>
            <a:endParaRPr lang="en-US" altLang="zh-TW" sz="3800" b="1">
              <a:solidFill>
                <a:srgbClr val="FFFFFF"/>
              </a:solidFill>
              <a:latin typeface="PMingLiU" pitchFamily="18" charset="-120"/>
            </a:endParaRP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Ø"/>
            </a:pPr>
            <a:endParaRPr lang="en-US" altLang="zh-TW" sz="3800" b="1">
              <a:solidFill>
                <a:srgbClr val="FFFFFF"/>
              </a:solidFill>
              <a:latin typeface="PMingLiU" pitchFamily="18" charset="-120"/>
            </a:endParaRP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Ø"/>
            </a:pPr>
            <a:endParaRPr lang="en-US" altLang="zh-TW" sz="3800" b="1">
              <a:solidFill>
                <a:srgbClr val="FFFFFF"/>
              </a:solidFill>
              <a:latin typeface="PMingLiU" pitchFamily="18" charset="-120"/>
            </a:endParaRPr>
          </a:p>
        </p:txBody>
      </p:sp>
      <p:sp>
        <p:nvSpPr>
          <p:cNvPr id="23559" name="AutoShape 2" descr="data:image/jpeg;base64,/9j/4AAQSkZJRgABAQAAAQABAAD/2wCEAAkGBxQTEhQUExQVFBUXFhQUGBgYFxwVFxwUFxgWFxQXGBcYHSggHRolHhQWITEhJSkrLi4uFx8zODMsNygtLisBCgoKDg0OGxAQGzQlHyQ0LCwsLDQ1LSwsLCwsLCwsLCwsLCwsLCwsLCwsLCwsLCwsLCwsLCwsLCwsLCwsLCwsLP/AABEIAQIAwwMBIgACEQEDEQH/xAAcAAABBQEBAQAAAAAAAAAAAAAAAQIDBAYFBwj/xABKEAABAwEFAwcHBgwGAwEAAAABAAIDEQQFEiExBkFRE2FxgZGh8CIyQpKxwdEUFSNDUlMHJDNicoKDk6Ky0uEWRFRjwvE0c6Ml/8QAGgEAAgMBAQAAAAAAAAAAAAAAAAQBAgMFBv/EAC0RAAIBAgUDAgUFAQAAAAAAAAABAgMRBBMhMVESFEEiUjJCYWKBI5GxwfAV/9oADAMBAAIRAxEAPwDrXptTaGHCySRz/sgmtOfgOdcC2bT3ifr5G03NJr2+8rZXbs7yTXVls5c4nE84iTwGoyAyp1pXbKtcSTLC6oFG+WGjnydU9aWliJOWmwxHDpLXc49wX6LR5DrxtkMg9BxY6vEtdgz6Dmu867rQ78lerzXdIzPtY4HuXLdslERJG2JrpmMxCVmKjSa4C5xdk8Ec9adK1dz3SJYIpKkFzGP7QDn2qjq1L+gMuHzaHD+QXq05WqKQZ/WuaexzSFXtPzu30JX87JWOB6sQIWx+ZHDR3tT/AJtkGju+qssRXW8SroUntIwpvC8waGG2dIqfYSj5/trT5cVsA54pAO0NW/is0w9P2Kdscu8jxotFiqnsM3QivmPNH7Xytze60M4Yg4DvA71BHt0f9Q7rcfYvVAyTfTtSGzuOuE9Iqp7mfsIyl7jzSLbzIfTH1v6lJNtu7Tlmj9pXryXo4sh4M9VNmu5rtY4ndLAfaFbuZ+z/AH7lXS+p5k7bGX78nfq4JY9tZNOVPW46dQXoLtnoDkbPZz+yZ8EN2egH+Ws1P/Uz+nxVHdz9n+/cMle48/fto8fWud+i85fw14dqpnbWSpAlfXf5bhTmoXL0z5gh/wBNZv3TPgrUNgDfNZG0jSjQPYFbu5+IfwRkfceZRbU2pw8ltof+iXur6tVZjvK8XnyYLXpvxxivD6QtXozo5eIUDrLMdXdSyli6viBpHDx8yMWx96nSGUdMzB7Zapklkvd3piMc9op7C5bQXa86uQ66DXzslTuMQ/lL5FLzIxTrst7RWa8Qz9B0kzupoAqehUr7vaKBmH5ZbZpnDyRjfC1o+0Rv6Kr0B91sja57s8LXOJpnQCuXYsjemx1kkdyjy91qkFcPKYWjycz5uUbQKVHMNSozKl/WT0U18Opm7ktM0lTJbLUKakTEUGueLJW7Vedos8uA2p0zTTC9r3UqdGvBJwvyJpvGamj2KtMTgYJY6bw9+IdIowU71pPkszrO6CSCJ7HNwnDLTPUOaOT84GhHOqxrSjLXYvOjGUdFZlez33VoxSOrTPM/FC4cNw21rQ0tjJA1x6/wITvc0xbJqFL5xtAcGGCbFnlhJOWZ0GalF9WgAg2ef92ezRdS93PE0Tz+LymShAdyrRUElhNGgtd5p6V0rZHCxxllbysThmA53k0r5XJ4g1w0Byrv5lzUo2HnOS2OXcN9SF8jnsdGBE6uNuGpa5lBnwxO7Vo9h76xWdkToLRGY2gYnxEMIPm4HbxQhYo2yzTukihBZI8+Y2IsDYWk4iXAU0rvzOELXNvR4aGhpyFOYAaeOZRmZeyIcMw2PKJDIspZZ53VyOtfgFOZ5iaUooeKnYr231NHy3iiTllnAZtTQde5Ry22nnTwt6XgdWvMqPEVQyI8mn5fnCaLRzrJvv6BuRtdmG78q34qH/Edmrh+VwdTq+zsRm1mRlR5Npy6DP0LEv2osrf8y07vJY91D+q1R/4ssx0mkd0Qy8/Fqtm1QyY8m65fnCDOOIWBftfZB6c276l49oCBthY/vZhvzhf7mqc2qGVDk3pn5wlbOOIWCG1dky/GDnxifT+VSSbRWUj/AMpo6Wvp3jTL2qqq1k9icmHJuflA4hBtAWDF+2Ygfjtn/eBuXX4zVmK84nZRzwO44Zmnuqh163BORT9xsRawTRL8qbxCyrcdKUJ35Go6aqtLM4CpDhSmmYPEZKvd1FuXWFg9mdjaW8JBA7yWNaaNcS6rsLiG5ACm/WvUuBtJe7mxWctDicT20aC7ySATkN2Q7kW2RsjHMe80c0gngdK8xGRHQuVHERCz6T6Rjqua17WvDaHGKE1wnySCAdxQqsqjuyXSVNWEjvmc6Wefqifz/m9KfHtDJiLOSnLxSreSdUVFRlSu8dq1OycsTnPkYDRzGBznlznOeHP9J5JNAerLRRzYTeLnjRrIsX6WZ/lwrRxilcopzvYyLtsGAkEkEEggg1BGoOSFTsUWNgeAPLLn7vScT70JpYRNXuY91I1G09hMgdQVLg14I1BoC1w5wc+pY+8rbOAWOYC7XED5NdxodOgVXotijx2WzP38jGCfzmtAPXVpXCvaxeV2cNObxVIzfRNp7DcPXFNGGslkc12Pyy8ijiJnRtpUVaAxgdhyHpVyC7cFttQGGERwg744yXnnLpC6p58iurFdNc9cxzjvXasl1VA8nhpl1c4Q60nsWVGMVdszAu62Sefap+gPLO5lE+PYjlDVzpXH85xcejyiV6FYLtA9Gi6TYQFeMKj1bMZ1IJ2SMBZPwdxnzhl+dQ+5dizbB2Zo8wdQA9gWsaE5MQoprUXlWl4OCzZOzD6pp6a+zRWo7gs4+pj9RvwXUSUVsqK2RXMk/JQFywVryMfqhSNuuEfVs9UK6kV8uK8Edb5KvzfF9hvYmOuyM+gOyvuV1CHTTI6mc11yw/YAPvUL9noD9W3s+C7CSizlRi/BZVJLyZ+0bLQOGcbTu0C5Nt2GgcCOTb0Uy6hu6ltiE1zVhPD22LqtI8qm2GYw/Rl0dNMDi3ryNVDJdttjqYrZIeAeBJp+mCvU5rOHaiq5Vru0ZmnOaivTolpOpHcahUpy0asefPvi2s/KMgnbvq0xu4ecDz8FRve1We0NBkgns9ob5rmtbK078JIoS3eMsqrZ2+7wToOrPvqqM92jKlKaaVPflruVoVbeC0qaezM/cN6T0wR8q125x5NozpSrXseSOYAdIWpks74LFaHvcXSmJ7nPIFXPc2laDQVpQbhQJ93XeKjI9gHX/dWdrmYbFIB6boo+oyNJ7gVeHqexlU9KdzPXfDhijANBgb7Ahdeyx+Q3QZDh8Ei76grHKudXZmFpsUDw0AlpcSN+ZzNFHaIs869nsPen7ESE3dBxHKM9WR49inmHV15dnUuDil6zq4eWhWghBOa7FkhoMlUssfHPr9o3Lp2Zg0+CwpqzL1plmJSJjFIunT1QgxUJEoW6KipEqFawCUSoQosAJKJUIsAlElE5IQoaAEiVIoYDHBRyMqFMmkJacEy6djhW2z8Mh2dyqS2cc/eu3a41SnhqKCop43JFws2Owndale7wACToN4BdlvrT27s1S28Z+LQ0INbRG7pGCSnSMwurYDRx6Mu7PpCxe2lyRRW2zyxNwOmEpdStC5hYchurj3Zb03hop2MMQ7F7lhl0DfzISCIUGY0CF3DmnT/B6/FY5G/YnlHUaP8A+SvOOeZ9/bwXC/BlNR1sh4PZKOFHAtP8gWhtTCDv8dC4eKhaR0sPIdCKePhqr0Th48VVSytyOXuVxjaJVxZebuWYypVWYaf9KwCncPK6FpIclSJU2igIQhSAIQhAAhCEACEIQAJClSKGA1NcnkppWFRaFkQy6KhISCui9U5fAokpRN6bIbMzOtFn9u4/pLIeAtHfyR48y0cXFcDbk52TTzpRX9VvwTOGVmvx/JWu9BgiCEyN9AP7IXYsxC6OBsTbBFeeA6TMez9YeW3+Rw616Db4XVBqBvp3EhefXBdUU14hkzQ8BkjgCTTECCCaa0qeZb+W7omvD2MDXAFtWigI4EDI9Oveubi0mxug2rE9kYaCp9vxVvAooOCnCSsaSeohCdG7clokI4LSCs7lCVOTA5OBTsWigqRKkViBUJEqABCEIAEIQgASJUIAjKE4pKJeSJI3BVZW+P8AtW3KERpaSvsawdiFooFl/wAID6PsTeJmPYGD/kteY/HOsZt+ytosldGxzHrLov6T2JnDp9S/BSq7xJYwKCp7kJYXupkBTPhxSrqiZxbgfS9mbsQlH/zcR/KvQpYquzXndiaRellNci+UdXJSge1ekyDylzMUtRuk9BGMongHglATkqolmxqdRFEhaVpGLIHAJwCAEqZUSrAoQlVyBEqEIAEIQgAQhCABCEhUMBCkogoWT3JGkJKJya5YNW1LIKVyXne0dubPb6MeHMjjawkGox4nlwqOloW6tliE3kPxYCHBwDi3EHCmElprTflwG6oXmT7BHFeM8ULQ1jSwBudB9HESM+cntTWGV5JlKnwmvs7fJGe7ghQNqBQdGn90LoWFrmfu+b/9SzA5gPf1ExyAd5C9OeRipUVIrTfQUqacMx2ryC8pnQ2qKRtMQlbhBrTE5wpWnMRXrXqlhsRjBc8h8ryS94BFczhaASSGtBoBXid5SWKWpvSehdQkCVIs1FCcEwJ7VtSd2QxUqEJgqCEIQAIQhAAhCEACEIQAJClSFQ9gGoQUVWDJG1QUpTaLNvUkVpXlTp8V5Wp2n0xZ1NwMJz6NV6o0ZryaSP8AH7WP9557SSm8L8RnV+E1TKEeChUYXEtGfsQn7C+hwr/j+nhdn+WiBrpk9o3b81649eP7UyEYXClQ9jtN2IGo7F65Kc0hjHZjNLYdVBKQBKUg72NBGEqRqiopWq9B62Bj0JEqdKAhCEACEIQAIQhAAhCEAIhKkUMBpKYnlNI6OxLTRZDXHxqka/mTvGiaD0Jf5rliRq8olBF42s8JXdGYBC9WjXlV4PHzlamnQyd+Bh6z8V0cN8S/JjV2NFDEC0HmCFYidkKcBwQnhYw22bqAjn482S9hc5eM7Yuq0mmdBp1+5ewR+a3na3fzBIY3wM0diYFBckb44ocEk3obChSBRBqkU0dyGSBKmhOTqKAhCFIAhCEACEIQAIQhAAkKVNKrIBCmlOKaUvNFkMJTMWfH2KWiifqlHF3LomiXkspBvO1PO6Vw6wA34L1phzXj88BbeFqrvtEp5qHC8dxXTwu6/JjV2No73D2BCIWjCKncEqeMTz/aetchUE069aU6l6tDan42MkjMZLaA1Dmue0Zta5vMCfKDSQNMjTynaaWh0Boe+lV7DaBiIBAyo4Hgc8x1EjrKRxm5tR2JHkjPx2JzXVVeR9MterNSRFI31sb20uTUT2hMCkC1pLUzY6iEBKmioJEqRSAJUiVAAhCEACEIQAJpTk0qs9gEqmOKemlK1LtFkNULyKqYKtKeGaVNIlhrs15dfkhF6Whrj6UZHChhbT2Ldtt7n1EbS1wJaS8Uax2h/Tp+bllqF5re90/JrfIwyPlMjY5cbziccQcHEmlMi09S6WDd5oyrKyNvZW1Y08w/slVWzSUY0V3D2IXRaFrmJ2khq5rR6T4wOlxa1exWrVeVWyIvtVmaM62iCteAkDvYCV6vaDmfBXOxj1GaJVnNTXo/spLM8no7FRlfmaZ04qxZzWhPj4hc5PUccfSdBpUrSo42p7U1S03FWPSpEqaRQEiVIpAEqRKgAQhCABCEIAE0pU0lUm7IBCmFOJUZdRJVWvwXQO51BJ07lMXeKqpOfHjRYKxrBEEVGNDQdNTxO89JNVi9vh+OWZ290Bb6kmX85WulcQderX3rMfhAH0lhedMNoYTSmf0ZHv7E3g5fqIMRH0FmOhAI4DuyQm2YDCKn2fFIu0cw5l3NMl6WZoHml8hPMxjgK9bgF6NaDqsTsY3FeEzvsQkV53vb/QVrrU8U3dfUuRi5eofw8bpFGU5ilPerFnk4inf3+NVSleCTkPHHJSQPNOPA/wDW5c/q1Oi4ek7cL1M1ypWd9RXToVkHwU3B6CM46lgFOUEbujtUgcmIVOTFoehCFsQCEIQAIQhAAhCEACY5OKjJWNWStYlCFNJSuKhe7JJVJWNEhZHAarnTyAdfNVPnnHHuVCa0dFewpdyuNU6Yk0wB5/HD+y5e2MJksQfQVhla/wDUPkO1/Sr1KRzyTqfaFbl+ksdqZqeRlH8Jw+zuV6ErVC9eH6ZxI31AIO4JFyrstv0TK64RxSr05wzubA22PHaq4hISweYcOFuI5OAw1q45V3Lt3nbAK5jfvXE2EbgsckmnKTPNfzWhrW99e1U7yjnnD3RODY2Ghc6ubsjha0a6jM5ZhcLEtynZHVw6UY9TJflvla05t3joXSitoOjs+6qz10XfFPVrLa5soBxMfGCOFW+Vmyu8ddF0Dsvbm0LHwTdDnRO7CCO9Y5DexusRbdGistr46caghX2WhYWWW2w/lLJNlvY3lx/8sRp0hM/xTgHltfHxxtfH/MAhKcd0Q3Tnrc9FjtCstlC89s218J9NvSOC6Nn2ti0x5dSsqtjOVBPZm2DktVmYtpYj9Y3uPcM1aZtHDSuId/uW8cQvLMXQl4O5VLVcht+wn0h2/FSNvaM+kFfPjyVyZ8HSqhc43pH9odyZ87M3Ob6w76FHcRDKlwdSqSq5vzoz7TfWB96a+9GDfn2qksSgVGR0iVG7pXMlvmNurgPG7Jc+faeIb/AS9Sp1F1SkaBxyVK0SmnxWbtO10VaY2t6SFQl2vs+nKNcToG5nqpvWLV9jaFNR3Z3ppaHUdRVGWcCtPcNe+vxXKN4zSGkNktLyd5ic1vrSYW96jvRlqiYHT8lZ2nRrnB8hO/CyMEHXWtBXVRky3sb50FodJ9ryzJFeffuNOK6twTcpyjPtMI7RTTrWIs91W2RmNvJuNfMza9zOZxOGvNWnOu7sleGCRxlcIw0Evx0bhDdcROlM+hTCLjJPwROXVFr6GcuiphZlWgp2GnuQq09qAfJyB5SIySFjmkgFjnuIoDnlWnUhd+NV9K0OK4ammuWYsuuLnfKeP1jt66bYxFYmue+oc0Pw0bh+kplU0pmfOJA6AlhuDDC2AWlpY2uGseebi45gjiVbdYJOTZGLXGGta1orDU0aABni5lypats6STSSML/hpkUjLR8px5k1s78RZroc+UA3tyqKgcDs7qvJ72VFHFrsJLT5JIzqOYihHTzKodnKPbIZ43ljmO/J0JGJuVa79OtdGKMOt0wD3RtMbahuGlQ6jcnNPE5qHd7slS6fB0Ir1c3JwKtC927/AGb0+O7hQAuL+dwbX+EAJXXeFK615KOVN7ogfNZ31D42O41YHV7QqZuK7n1HyaD92G+wBdE3W1RPugK3XU4ItT5ObJsbd7s+Sp+jJI32OUP+BLFWo5Uftn+81XaZdmEZOKG3cRv4+KqvU/MQ08SOJJsLYz6czeiY+/xmo27BWcVAntFD/uN/oXdF3/nHtT/kX53T2ouvMQv9xnhsHFutNpH67P6VI3YSImptNpP7QDn1DVoPkmXnHhr44JnyE7ncfHeo6o+0i/3HGbsNZxrLaD0y7uFQKoGwdirU8qf27/c5dkXcePjNN+bjud2lT1W+UNPccxux1gGRYT0yyHuxKRmzl3N+oiO/MYv5lfN2nj43qI3S7iP77kdcvESbQ8yGQ3fYWGrIIQeIjFe2itstsTR5DWjKuQp7FX+ZvzvHOpG3aAKV4dyq6lRfQtalyUbZtOGhxwy0bWpEUh3aA4ab9SQOdYK99mprT+MvleZpTRkIb5LWagY8VQ1o1NMyedbjaOy8nZ3uxVqYm9TpWA9xXLv65uXdDG4mFjGPcHOwyB5JjyDQcqUqa01FK50i873B9OyLFwWR0TWxPwvqDXqoHAjh5Q7eZQ26zxxW9jWMa1ro2OLQ0YRnI3JtKDzB2qO7bv5BxLLTDXSph3cKhwVqaxulmE3LwlzWtb+TdSjS4jLHxeVnbSyZolLqu0Yfax0Ztk3JsAaHYaN8kYmgNfkMvODkq679g6lznWoFznOe48mM3OJcd/EoTSrLkWyZcFaxXzPLJyTLMS/CXYcTWmgoHHM0yqNFZtc9qZTHZiypoCZGEV3Dz6Cu6u/JOvS63Y+VjJZIw1a7eDx+I0OaoWm/pnYhKwjQVjFYy0Ur5NSQSTnn2K9bDOGyuTSxHVu7HQuSac2ljZWckwHlHVeymFnlN0O92EdZ4K+22nlnyfawtz4Crj/OOxeeWqwtnIrLBEK+k9rSK/mNqfZ0rQXZNZLPGIxanPYN1DIA45ktwMyz3V370tOn6bR3NoVLyvJm0dfZpwyyz3+Pckdfxrvr2aeO5ZC0bUWcU5KGeYjjSNvbmdw3KuzaycEFlgjaDoXuc/2AcFWOGrPwTKvRRvRfjtD0GvMn/O0h3EjoPtWHO0tvIyhs7Cf9t9f4pKcdVA++7zOkwbXhC004ZkLVYKuzJ4mlwegG9JR6J7N/jwE116S1phdv9Hs8c686+VXk4+VapB0YWa7hRvjJRSxW5wP41OP2h9xFFbsau1yndU+D0j5wlI0O7dTfxorAtMw9Eu03ZeNF5XFd9t/1U5P/ALX07cWqjtdx2s5maQ8xe/8Aq8cFPYVPLI7qHB6v8rl+wRru6VJFb30zaezo3LyCKwW1uk87eiZ47j1K4y1Xg0gC0Wjf6VfaTUIeAn4Yd1Dg9WbeT6aOBrTTfvTDerh6J46HxkvMZLwvJutrk19JsZ5jU0ySx37eejZ8fGsLHcd5brmqvB1eSe4p8HpUt+EAE7+rn+KjN/c/Ejx1grz2XaW8mkV5N3GsLchurTDrlvTWbU3gTR0FlPPyJA048oFWWErclo16XB6D8/ngDX+wqE359NBu7N+ixI2ktmhscBpQikb29GfKprtpLUP8nZzSnmvkru4krHta5oq9Hg0t9WyaaJ0UUTpHvLDQFrWsDXMfUlxFT5NAAqtqvEWizNMUjRLETWJz2hxyo5tC4UdlXpbTflxm7V4c5bI9h+1HICOmjwM8hvzXFv8AdYrRJysZkilrV7XQuc13OQ2tHc+/pzV40pbTX9hKrF6xZfsN6zSuwxxTOdSpAoAOsmitW29JbO5jZo3Rlwq0ENqQDQmoJG+ipWbapsTQ1sbnYfNLHOhzOlcq003FR2CKS0ycpaHPe7NrMflUbUkCpGmZWlPDqT1Vis8Q47O52I7ymcMTYZCDoQDTuKVaiy2ZwY0AkAAUAOVO1CY/58fqZd3I7PItOrQd+gTDYIjWsUZ/UHwQhO3dhSwjbpg15CL9234Kf5os/wBxD+7b8EIVLsmw4XRBX8hF+7b8FZjsEQ0jjH6g+CEIuybIRt2w1ryUdTqcDfgpRYYvu2eqPgkQouybIeLBF91H6g+CU3fEfqo/UHwQhHUy1kKLBENI4/UHwWR/CA0RtjweRVslcPk6BtNOkpUITdyGkeP/AIPr1nklnEk0rwMFA6RzqflNKlfQN0WRjoIiWMJMbCSWg1q0VqhCLuwNK5Z+bIfuYvUb8E75BF91H6g+CEKLsmyHCxR1rybK/oj4J3yZn2G+qEIRdhZDPkMX3bPVHwS/I4/u2eqPghCLk2G/N8X3UfqN+CYbrgP1MX7tvwQhQArbshGkMQ6GN+Cf8hj+7Z6o+CEIAk5Fv2R2BCEKbgf/2Q=="/>
          <p:cNvSpPr>
            <a:spLocks noChangeAspect="1" noChangeArrowheads="1"/>
          </p:cNvSpPr>
          <p:nvPr/>
        </p:nvSpPr>
        <p:spPr bwMode="auto">
          <a:xfrm>
            <a:off x="1679575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endParaRPr lang="en-US" altLang="en-US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23560" name="AutoShape 4" descr="data:image/jpeg;base64,/9j/4AAQSkZJRgABAQAAAQABAAD/2wCEAAkGBxQTEhQUExQVFBUXFhQUGBgYFxwVFxwUFxgWFxQXGBcYHSggHRolHhQWITEhJSkrLi4uFx8zODMsNygtLisBCgoKDg0OGxAQGzQlHyQ0LCwsLDQ1LSwsLCwsLCwsLCwsLCwsLCwsLCwsLCwsLCwsLCwsLCwsLCwsLCwsLCwsLP/AABEIAQIAwwMBIgACEQEDEQH/xAAcAAABBQEBAQAAAAAAAAAAAAAAAQIDBAYFBwj/xABKEAABAwEFAwcHBgwGAwEAAAABAAIDEQQFEiExBkFRE2FxgZGh8CIyQpKxwdEUFSNDUlMHJDNicoKDk6Ky0uEWRFRjwvE0c6Ml/8QAGgEAAgMBAQAAAAAAAAAAAAAAAAQBAgMFBv/EAC0RAAIBAgUDAgUFAQAAAAAAAAABAgMRBBMhMVESFEEiUjJCYWKBI5GxwfAV/9oADAMBAAIRAxEAPwDrXptTaGHCySRz/sgmtOfgOdcC2bT3ifr5G03NJr2+8rZXbs7yTXVls5c4nE84iTwGoyAyp1pXbKtcSTLC6oFG+WGjnydU9aWliJOWmwxHDpLXc49wX6LR5DrxtkMg9BxY6vEtdgz6Dmu867rQ78lerzXdIzPtY4HuXLdslERJG2JrpmMxCVmKjSa4C5xdk8Ec9adK1dz3SJYIpKkFzGP7QDn2qjq1L+gMuHzaHD+QXq05WqKQZ/WuaexzSFXtPzu30JX87JWOB6sQIWx+ZHDR3tT/AJtkGju+qssRXW8SroUntIwpvC8waGG2dIqfYSj5/trT5cVsA54pAO0NW/is0w9P2Kdscu8jxotFiqnsM3QivmPNH7Xytze60M4Yg4DvA71BHt0f9Q7rcfYvVAyTfTtSGzuOuE9Iqp7mfsIyl7jzSLbzIfTH1v6lJNtu7Tlmj9pXryXo4sh4M9VNmu5rtY4ndLAfaFbuZ+z/AH7lXS+p5k7bGX78nfq4JY9tZNOVPW46dQXoLtnoDkbPZz+yZ8EN2egH+Ws1P/Uz+nxVHdz9n+/cMle48/fto8fWud+i85fw14dqpnbWSpAlfXf5bhTmoXL0z5gh/wBNZv3TPgrUNgDfNZG0jSjQPYFbu5+IfwRkfceZRbU2pw8ltof+iXur6tVZjvK8XnyYLXpvxxivD6QtXozo5eIUDrLMdXdSyli6viBpHDx8yMWx96nSGUdMzB7Zapklkvd3piMc9op7C5bQXa86uQ66DXzslTuMQ/lL5FLzIxTrst7RWa8Qz9B0kzupoAqehUr7vaKBmH5ZbZpnDyRjfC1o+0Rv6Kr0B91sja57s8LXOJpnQCuXYsjemx1kkdyjy91qkFcPKYWjycz5uUbQKVHMNSozKl/WT0U18Opm7ktM0lTJbLUKakTEUGueLJW7Vedos8uA2p0zTTC9r3UqdGvBJwvyJpvGamj2KtMTgYJY6bw9+IdIowU71pPkszrO6CSCJ7HNwnDLTPUOaOT84GhHOqxrSjLXYvOjGUdFZlez33VoxSOrTPM/FC4cNw21rQ0tjJA1x6/wITvc0xbJqFL5xtAcGGCbFnlhJOWZ0GalF9WgAg2ef92ezRdS93PE0Tz+LymShAdyrRUElhNGgtd5p6V0rZHCxxllbysThmA53k0r5XJ4g1w0Byrv5lzUo2HnOS2OXcN9SF8jnsdGBE6uNuGpa5lBnwxO7Vo9h76xWdkToLRGY2gYnxEMIPm4HbxQhYo2yzTukihBZI8+Y2IsDYWk4iXAU0rvzOELXNvR4aGhpyFOYAaeOZRmZeyIcMw2PKJDIspZZ53VyOtfgFOZ5iaUooeKnYr231NHy3iiTllnAZtTQde5Ry22nnTwt6XgdWvMqPEVQyI8mn5fnCaLRzrJvv6BuRtdmG78q34qH/Edmrh+VwdTq+zsRm1mRlR5Npy6DP0LEv2osrf8y07vJY91D+q1R/4ssx0mkd0Qy8/Fqtm1QyY8m65fnCDOOIWBftfZB6c276l49oCBthY/vZhvzhf7mqc2qGVDk3pn5wlbOOIWCG1dky/GDnxifT+VSSbRWUj/AMpo6Wvp3jTL2qqq1k9icmHJuflA4hBtAWDF+2Ygfjtn/eBuXX4zVmK84nZRzwO44Zmnuqh163BORT9xsRawTRL8qbxCyrcdKUJ35Go6aqtLM4CpDhSmmYPEZKvd1FuXWFg9mdjaW8JBA7yWNaaNcS6rsLiG5ACm/WvUuBtJe7mxWctDicT20aC7ySATkN2Q7kW2RsjHMe80c0gngdK8xGRHQuVHERCz6T6Rjqua17WvDaHGKE1wnySCAdxQqsqjuyXSVNWEjvmc6Wefqifz/m9KfHtDJiLOSnLxSreSdUVFRlSu8dq1OycsTnPkYDRzGBznlznOeHP9J5JNAerLRRzYTeLnjRrIsX6WZ/lwrRxilcopzvYyLtsGAkEkEEggg1BGoOSFTsUWNgeAPLLn7vScT70JpYRNXuY91I1G09hMgdQVLg14I1BoC1w5wc+pY+8rbOAWOYC7XED5NdxodOgVXotijx2WzP38jGCfzmtAPXVpXCvaxeV2cNObxVIzfRNp7DcPXFNGGslkc12Pyy8ijiJnRtpUVaAxgdhyHpVyC7cFttQGGERwg744yXnnLpC6p58iurFdNc9cxzjvXasl1VA8nhpl1c4Q60nsWVGMVdszAu62Sefap+gPLO5lE+PYjlDVzpXH85xcejyiV6FYLtA9Gi6TYQFeMKj1bMZ1IJ2SMBZPwdxnzhl+dQ+5dizbB2Zo8wdQA9gWsaE5MQoprUXlWl4OCzZOzD6pp6a+zRWo7gs4+pj9RvwXUSUVsqK2RXMk/JQFywVryMfqhSNuuEfVs9UK6kV8uK8Edb5KvzfF9hvYmOuyM+gOyvuV1CHTTI6mc11yw/YAPvUL9noD9W3s+C7CSizlRi/BZVJLyZ+0bLQOGcbTu0C5Nt2GgcCOTb0Uy6hu6ltiE1zVhPD22LqtI8qm2GYw/Rl0dNMDi3ryNVDJdttjqYrZIeAeBJp+mCvU5rOHaiq5Vru0ZmnOaivTolpOpHcahUpy0asefPvi2s/KMgnbvq0xu4ecDz8FRve1We0NBkgns9ob5rmtbK078JIoS3eMsqrZ2+7wToOrPvqqM92jKlKaaVPflruVoVbeC0qaezM/cN6T0wR8q125x5NozpSrXseSOYAdIWpks74LFaHvcXSmJ7nPIFXPc2laDQVpQbhQJ93XeKjI9gHX/dWdrmYbFIB6boo+oyNJ7gVeHqexlU9KdzPXfDhijANBgb7Ahdeyx+Q3QZDh8Ei76grHKudXZmFpsUDw0AlpcSN+ZzNFHaIs869nsPen7ESE3dBxHKM9WR49inmHV15dnUuDil6zq4eWhWghBOa7FkhoMlUssfHPr9o3Lp2Zg0+CwpqzL1plmJSJjFIunT1QgxUJEoW6KipEqFawCUSoQosAJKJUIsAlElE5IQoaAEiVIoYDHBRyMqFMmkJacEy6djhW2z8Mh2dyqS2cc/eu3a41SnhqKCop43JFws2Owndale7wACToN4BdlvrT27s1S28Z+LQ0INbRG7pGCSnSMwurYDRx6Mu7PpCxe2lyRRW2zyxNwOmEpdStC5hYchurj3Zb03hop2MMQ7F7lhl0DfzISCIUGY0CF3DmnT/B6/FY5G/YnlHUaP8A+SvOOeZ9/bwXC/BlNR1sh4PZKOFHAtP8gWhtTCDv8dC4eKhaR0sPIdCKePhqr0Th48VVSytyOXuVxjaJVxZebuWYypVWYaf9KwCncPK6FpIclSJU2igIQhSAIQhAAhCEACEIQAJClSKGA1NcnkppWFRaFkQy6KhISCui9U5fAokpRN6bIbMzOtFn9u4/pLIeAtHfyR48y0cXFcDbk52TTzpRX9VvwTOGVmvx/JWu9BgiCEyN9AP7IXYsxC6OBsTbBFeeA6TMez9YeW3+Rw616Db4XVBqBvp3EhefXBdUU14hkzQ8BkjgCTTECCCaa0qeZb+W7omvD2MDXAFtWigI4EDI9Oveubi0mxug2rE9kYaCp9vxVvAooOCnCSsaSeohCdG7clokI4LSCs7lCVOTA5OBTsWigqRKkViBUJEqABCEIAEIQgASJUIAjKE4pKJeSJI3BVZW+P8AtW3KERpaSvsawdiFooFl/wAID6PsTeJmPYGD/kteY/HOsZt+ytosldGxzHrLov6T2JnDp9S/BSq7xJYwKCp7kJYXupkBTPhxSrqiZxbgfS9mbsQlH/zcR/KvQpYquzXndiaRellNci+UdXJSge1ekyDylzMUtRuk9BGMongHglATkqolmxqdRFEhaVpGLIHAJwCAEqZUSrAoQlVyBEqEIAEIQgAQhCABCEhUMBCkogoWT3JGkJKJya5YNW1LIKVyXne0dubPb6MeHMjjawkGox4nlwqOloW6tliE3kPxYCHBwDi3EHCmElprTflwG6oXmT7BHFeM8ULQ1jSwBudB9HESM+cntTWGV5JlKnwmvs7fJGe7ghQNqBQdGn90LoWFrmfu+b/9SzA5gPf1ExyAd5C9OeRipUVIrTfQUqacMx2ryC8pnQ2qKRtMQlbhBrTE5wpWnMRXrXqlhsRjBc8h8ryS94BFczhaASSGtBoBXid5SWKWpvSehdQkCVIs1FCcEwJ7VtSd2QxUqEJgqCEIQAIQhAAhCEACEIQAJClSFQ9gGoQUVWDJG1QUpTaLNvUkVpXlTp8V5Wp2n0xZ1NwMJz6NV6o0ZryaSP8AH7WP9557SSm8L8RnV+E1TKEeChUYXEtGfsQn7C+hwr/j+nhdn+WiBrpk9o3b81649eP7UyEYXClQ9jtN2IGo7F65Kc0hjHZjNLYdVBKQBKUg72NBGEqRqiopWq9B62Bj0JEqdKAhCEACEIQAIQhAAhCEAIhKkUMBpKYnlNI6OxLTRZDXHxqka/mTvGiaD0Jf5rliRq8olBF42s8JXdGYBC9WjXlV4PHzlamnQyd+Bh6z8V0cN8S/JjV2NFDEC0HmCFYidkKcBwQnhYw22bqAjn482S9hc5eM7Yuq0mmdBp1+5ewR+a3na3fzBIY3wM0diYFBckb44ocEk3obChSBRBqkU0dyGSBKmhOTqKAhCFIAhCEACEIQAIQhAAkKVNKrIBCmlOKaUvNFkMJTMWfH2KWiifqlHF3LomiXkspBvO1PO6Vw6wA34L1phzXj88BbeFqrvtEp5qHC8dxXTwu6/JjV2No73D2BCIWjCKncEqeMTz/aetchUE069aU6l6tDan42MkjMZLaA1Dmue0Zta5vMCfKDSQNMjTynaaWh0Boe+lV7DaBiIBAyo4Hgc8x1EjrKRxm5tR2JHkjPx2JzXVVeR9MterNSRFI31sb20uTUT2hMCkC1pLUzY6iEBKmioJEqRSAJUiVAAhCEACEIQAJpTk0qs9gEqmOKemlK1LtFkNULyKqYKtKeGaVNIlhrs15dfkhF6Whrj6UZHChhbT2Ldtt7n1EbS1wJaS8Uax2h/Tp+bllqF5re90/JrfIwyPlMjY5cbziccQcHEmlMi09S6WDd5oyrKyNvZW1Y08w/slVWzSUY0V3D2IXRaFrmJ2khq5rR6T4wOlxa1exWrVeVWyIvtVmaM62iCteAkDvYCV6vaDmfBXOxj1GaJVnNTXo/spLM8no7FRlfmaZ04qxZzWhPj4hc5PUccfSdBpUrSo42p7U1S03FWPSpEqaRQEiVIpAEqRKgAQhCABCEIAE0pU0lUm7IBCmFOJUZdRJVWvwXQO51BJ07lMXeKqpOfHjRYKxrBEEVGNDQdNTxO89JNVi9vh+OWZ290Bb6kmX85WulcQderX3rMfhAH0lhedMNoYTSmf0ZHv7E3g5fqIMRH0FmOhAI4DuyQm2YDCKn2fFIu0cw5l3NMl6WZoHml8hPMxjgK9bgF6NaDqsTsY3FeEzvsQkV53vb/QVrrU8U3dfUuRi5eofw8bpFGU5ilPerFnk4inf3+NVSleCTkPHHJSQPNOPA/wDW5c/q1Oi4ek7cL1M1ypWd9RXToVkHwU3B6CM46lgFOUEbujtUgcmIVOTFoehCFsQCEIQAIQhAAhCEACY5OKjJWNWStYlCFNJSuKhe7JJVJWNEhZHAarnTyAdfNVPnnHHuVCa0dFewpdyuNU6Yk0wB5/HD+y5e2MJksQfQVhla/wDUPkO1/Sr1KRzyTqfaFbl+ksdqZqeRlH8Jw+zuV6ErVC9eH6ZxI31AIO4JFyrstv0TK64RxSr05wzubA22PHaq4hISweYcOFuI5OAw1q45V3Lt3nbAK5jfvXE2EbgsckmnKTPNfzWhrW99e1U7yjnnD3RODY2Ghc6ubsjha0a6jM5ZhcLEtynZHVw6UY9TJflvla05t3joXSitoOjs+6qz10XfFPVrLa5soBxMfGCOFW+Vmyu8ddF0Dsvbm0LHwTdDnRO7CCO9Y5DexusRbdGistr46caghX2WhYWWW2w/lLJNlvY3lx/8sRp0hM/xTgHltfHxxtfH/MAhKcd0Q3Tnrc9FjtCstlC89s218J9NvSOC6Nn2ti0x5dSsqtjOVBPZm2DktVmYtpYj9Y3uPcM1aZtHDSuId/uW8cQvLMXQl4O5VLVcht+wn0h2/FSNvaM+kFfPjyVyZ8HSqhc43pH9odyZ87M3Ob6w76FHcRDKlwdSqSq5vzoz7TfWB96a+9GDfn2qksSgVGR0iVG7pXMlvmNurgPG7Jc+faeIb/AS9Sp1F1SkaBxyVK0SmnxWbtO10VaY2t6SFQl2vs+nKNcToG5nqpvWLV9jaFNR3Z3ppaHUdRVGWcCtPcNe+vxXKN4zSGkNktLyd5ic1vrSYW96jvRlqiYHT8lZ2nRrnB8hO/CyMEHXWtBXVRky3sb50FodJ9ryzJFeffuNOK6twTcpyjPtMI7RTTrWIs91W2RmNvJuNfMza9zOZxOGvNWnOu7sleGCRxlcIw0Evx0bhDdcROlM+hTCLjJPwROXVFr6GcuiphZlWgp2GnuQq09qAfJyB5SIySFjmkgFjnuIoDnlWnUhd+NV9K0OK4ammuWYsuuLnfKeP1jt66bYxFYmue+oc0Pw0bh+kplU0pmfOJA6AlhuDDC2AWlpY2uGseebi45gjiVbdYJOTZGLXGGta1orDU0aABni5lypats6STSSML/hpkUjLR8px5k1s78RZroc+UA3tyqKgcDs7qvJ72VFHFrsJLT5JIzqOYihHTzKodnKPbIZ43ljmO/J0JGJuVa79OtdGKMOt0wD3RtMbahuGlQ6jcnNPE5qHd7slS6fB0Ir1c3JwKtC927/AGb0+O7hQAuL+dwbX+EAJXXeFK615KOVN7ogfNZ31D42O41YHV7QqZuK7n1HyaD92G+wBdE3W1RPugK3XU4ItT5ObJsbd7s+Sp+jJI32OUP+BLFWo5Uftn+81XaZdmEZOKG3cRv4+KqvU/MQ08SOJJsLYz6czeiY+/xmo27BWcVAntFD/uN/oXdF3/nHtT/kX53T2ouvMQv9xnhsHFutNpH67P6VI3YSImptNpP7QDn1DVoPkmXnHhr44JnyE7ncfHeo6o+0i/3HGbsNZxrLaD0y7uFQKoGwdirU8qf27/c5dkXcePjNN+bjud2lT1W+UNPccxux1gGRYT0yyHuxKRmzl3N+oiO/MYv5lfN2nj43qI3S7iP77kdcvESbQ8yGQ3fYWGrIIQeIjFe2itstsTR5DWjKuQp7FX+ZvzvHOpG3aAKV4dyq6lRfQtalyUbZtOGhxwy0bWpEUh3aA4ab9SQOdYK99mprT+MvleZpTRkIb5LWagY8VQ1o1NMyedbjaOy8nZ3uxVqYm9TpWA9xXLv65uXdDG4mFjGPcHOwyB5JjyDQcqUqa01FK50i873B9OyLFwWR0TWxPwvqDXqoHAjh5Q7eZQ26zxxW9jWMa1ro2OLQ0YRnI3JtKDzB2qO7bv5BxLLTDXSph3cKhwVqaxulmE3LwlzWtb+TdSjS4jLHxeVnbSyZolLqu0Yfax0Ztk3JsAaHYaN8kYmgNfkMvODkq679g6lznWoFznOe48mM3OJcd/EoTSrLkWyZcFaxXzPLJyTLMS/CXYcTWmgoHHM0yqNFZtc9qZTHZiypoCZGEV3Dz6Cu6u/JOvS63Y+VjJZIw1a7eDx+I0OaoWm/pnYhKwjQVjFYy0Ur5NSQSTnn2K9bDOGyuTSxHVu7HQuSac2ljZWckwHlHVeymFnlN0O92EdZ4K+22nlnyfawtz4Crj/OOxeeWqwtnIrLBEK+k9rSK/mNqfZ0rQXZNZLPGIxanPYN1DIA45ktwMyz3V370tOn6bR3NoVLyvJm0dfZpwyyz3+Pckdfxrvr2aeO5ZC0bUWcU5KGeYjjSNvbmdw3KuzaycEFlgjaDoXuc/2AcFWOGrPwTKvRRvRfjtD0GvMn/O0h3EjoPtWHO0tvIyhs7Cf9t9f4pKcdVA++7zOkwbXhC004ZkLVYKuzJ4mlwegG9JR6J7N/jwE116S1phdv9Hs8c686+VXk4+VapB0YWa7hRvjJRSxW5wP41OP2h9xFFbsau1yndU+D0j5wlI0O7dTfxorAtMw9Eu03ZeNF5XFd9t/1U5P/ALX07cWqjtdx2s5maQ8xe/8Aq8cFPYVPLI7qHB6v8rl+wRru6VJFb30zaezo3LyCKwW1uk87eiZ47j1K4y1Xg0gC0Wjf6VfaTUIeAn4Yd1Dg9WbeT6aOBrTTfvTDerh6J46HxkvMZLwvJutrk19JsZ5jU0ySx37eejZ8fGsLHcd5brmqvB1eSe4p8HpUt+EAE7+rn+KjN/c/Ejx1grz2XaW8mkV5N3GsLchurTDrlvTWbU3gTR0FlPPyJA048oFWWErclo16XB6D8/ngDX+wqE359NBu7N+ixI2ktmhscBpQikb29GfKprtpLUP8nZzSnmvkru4krHta5oq9Hg0t9WyaaJ0UUTpHvLDQFrWsDXMfUlxFT5NAAqtqvEWizNMUjRLETWJz2hxyo5tC4UdlXpbTflxm7V4c5bI9h+1HICOmjwM8hvzXFv8AdYrRJysZkilrV7XQuc13OQ2tHc+/pzV40pbTX9hKrF6xZfsN6zSuwxxTOdSpAoAOsmitW29JbO5jZo3Rlwq0ENqQDQmoJG+ipWbapsTQ1sbnYfNLHOhzOlcq003FR2CKS0ycpaHPe7NrMflUbUkCpGmZWlPDqT1Vis8Q47O52I7ymcMTYZCDoQDTuKVaiy2ZwY0AkAAUAOVO1CY/58fqZd3I7PItOrQd+gTDYIjWsUZ/UHwQhO3dhSwjbpg15CL9234Kf5os/wBxD+7b8EIVLsmw4XRBX8hF+7b8FZjsEQ0jjH6g+CEIuybIRt2w1ryUdTqcDfgpRYYvu2eqPgkQouybIeLBF91H6g+CU3fEfqo/UHwQhHUy1kKLBENI4/UHwWR/CA0RtjweRVslcPk6BtNOkpUITdyGkeP/AIPr1nklnEk0rwMFA6RzqflNKlfQN0WRjoIiWMJMbCSWg1q0VqhCLuwNK5Z+bIfuYvUb8E75BF91H6g+CEKLsmyHCxR1rybK/oj4J3yZn2G+qEIRdhZDPkMX3bPVHwS/I4/u2eqPghCLk2G/N8X3UfqN+CYbrgP1MX7tvwQhQArbshGkMQ6GN+Cf8hj+7Z6o+CEIAk5Fv2R2BCEKbgf/2Q=="/>
          <p:cNvSpPr>
            <a:spLocks noChangeAspect="1" noChangeArrowheads="1"/>
          </p:cNvSpPr>
          <p:nvPr/>
        </p:nvSpPr>
        <p:spPr bwMode="auto">
          <a:xfrm>
            <a:off x="1679575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endParaRPr lang="en-US" altLang="en-US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9227" name="Rectangle 11"/>
          <p:cNvSpPr>
            <a:spLocks noChangeArrowheads="1"/>
          </p:cNvSpPr>
          <p:nvPr/>
        </p:nvSpPr>
        <p:spPr bwMode="auto">
          <a:xfrm>
            <a:off x="0" y="76200"/>
            <a:ext cx="12192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zh-TW" altLang="en-US" sz="3400" b="1" dirty="0">
                <a:solidFill>
                  <a:srgbClr val="FFFF00"/>
                </a:solidFill>
                <a:latin typeface="Calibri" panose="020F0502020204030204" pitchFamily="34" charset="0"/>
                <a:ea typeface="KaiTi" panose="02010609060101010101" pitchFamily="49" charset="-122"/>
              </a:rPr>
              <a:t>詩</a:t>
            </a:r>
            <a:r>
              <a:rPr lang="en-US" altLang="zh-TW" sz="3400" b="1" dirty="0">
                <a:solidFill>
                  <a:srgbClr val="FFFF00"/>
                </a:solidFill>
                <a:latin typeface="Calibri" panose="020F0502020204030204" pitchFamily="34" charset="0"/>
                <a:ea typeface="KaiTi" panose="02010609060101010101" pitchFamily="49" charset="-122"/>
              </a:rPr>
              <a:t>42:5 </a:t>
            </a:r>
            <a:r>
              <a:rPr lang="zh-TW" altLang="en-US" sz="3400" b="1" dirty="0">
                <a:solidFill>
                  <a:schemeClr val="bg1"/>
                </a:solidFill>
                <a:highlight>
                  <a:srgbClr val="C0C0C0"/>
                </a:highlight>
                <a:latin typeface="Calibri" panose="020F0502020204030204" pitchFamily="34" charset="0"/>
                <a:ea typeface="KaiTi" panose="02010609060101010101" pitchFamily="49" charset="-122"/>
              </a:rPr>
              <a:t>我的心哪，你為何憂悶？為何在我裡面煩躁？</a:t>
            </a:r>
            <a:r>
              <a:rPr lang="zh-TW" altLang="en-US" sz="3400" b="1" dirty="0">
                <a:solidFill>
                  <a:srgbClr val="FFFF00"/>
                </a:solidFill>
                <a:latin typeface="Calibri" panose="020F0502020204030204" pitchFamily="34" charset="0"/>
                <a:ea typeface="KaiTi" panose="02010609060101010101" pitchFamily="49" charset="-122"/>
              </a:rPr>
              <a:t>應當仰望　神，因他笑臉幫助我；我還要稱讚他。</a:t>
            </a:r>
            <a:endParaRPr lang="en-US" altLang="zh-TW" sz="3400" b="1" dirty="0">
              <a:solidFill>
                <a:srgbClr val="FFFF00"/>
              </a:solidFill>
              <a:latin typeface="Calibri" panose="020F0502020204030204" pitchFamily="34" charset="0"/>
              <a:ea typeface="KaiTi" panose="02010609060101010101" pitchFamily="49" charset="-122"/>
            </a:endParaRPr>
          </a:p>
          <a:p>
            <a:pPr eaLnBrk="1" hangingPunct="1">
              <a:defRPr/>
            </a:pPr>
            <a:endParaRPr lang="en-US" altLang="zh-TW" sz="1600" b="1" dirty="0">
              <a:solidFill>
                <a:srgbClr val="FFFF00"/>
              </a:solidFill>
              <a:latin typeface="Calibri" panose="020F0502020204030204" pitchFamily="34" charset="0"/>
              <a:ea typeface="KaiTi" panose="02010609060101010101" pitchFamily="49" charset="-122"/>
            </a:endParaRPr>
          </a:p>
          <a:p>
            <a:pPr marL="457200" indent="-457200" eaLnBrk="1" hangingPunct="1">
              <a:buFont typeface="Wingdings" panose="05000000000000000000" pitchFamily="2" charset="2"/>
              <a:buChar char="Ø"/>
              <a:defRPr/>
            </a:pPr>
            <a:r>
              <a:rPr lang="zh-TW" altLang="en-US" sz="3200" b="1" dirty="0">
                <a:solidFill>
                  <a:schemeClr val="bg1"/>
                </a:solidFill>
                <a:latin typeface="+mj-ea"/>
                <a:ea typeface="+mj-ea"/>
              </a:rPr>
              <a:t>詩人知道答案； 他沒有回答「為什麼憂悶煩躁」！</a:t>
            </a:r>
            <a:endParaRPr lang="en-US" altLang="zh-TW" sz="3200" b="1" dirty="0">
              <a:solidFill>
                <a:schemeClr val="bg1"/>
              </a:solidFill>
              <a:latin typeface="+mj-ea"/>
              <a:ea typeface="+mj-ea"/>
            </a:endParaRPr>
          </a:p>
          <a:p>
            <a:pPr marL="457200" indent="-57150" eaLnBrk="1" hangingPunct="1">
              <a:buFont typeface="Arial" panose="020B0604020202020204" pitchFamily="34" charset="0"/>
              <a:buChar char="•"/>
              <a:defRPr/>
            </a:pPr>
            <a:r>
              <a:rPr lang="en-US" altLang="zh-TW" sz="3200" b="1" dirty="0">
                <a:solidFill>
                  <a:schemeClr val="bg1"/>
                </a:solidFill>
                <a:latin typeface="+mj-ea"/>
                <a:ea typeface="+mj-ea"/>
              </a:rPr>
              <a:t>  </a:t>
            </a:r>
            <a:r>
              <a:rPr lang="zh-TW" altLang="en-US" sz="3200" b="1" dirty="0">
                <a:solidFill>
                  <a:schemeClr val="bg1"/>
                </a:solidFill>
                <a:latin typeface="+mj-ea"/>
                <a:ea typeface="+mj-ea"/>
              </a:rPr>
              <a:t>什麼原因不是那麼重要（他也知道原因）</a:t>
            </a:r>
            <a:endParaRPr lang="en-US" altLang="zh-TW" sz="3200" b="1" dirty="0">
              <a:solidFill>
                <a:schemeClr val="bg1"/>
              </a:solidFill>
              <a:latin typeface="+mj-ea"/>
              <a:ea typeface="+mj-ea"/>
            </a:endParaRPr>
          </a:p>
          <a:p>
            <a:pPr eaLnBrk="1" hangingPunct="1">
              <a:defRPr/>
            </a:pPr>
            <a:r>
              <a:rPr lang="en-US" altLang="zh-TW" sz="3200" b="1" dirty="0">
                <a:solidFill>
                  <a:schemeClr val="bg1"/>
                </a:solidFill>
                <a:latin typeface="+mj-ea"/>
                <a:ea typeface="+mj-ea"/>
              </a:rPr>
              <a:t>      - </a:t>
            </a:r>
            <a:r>
              <a:rPr lang="zh-TW" altLang="en-US" sz="3200" b="1" dirty="0">
                <a:solidFill>
                  <a:schemeClr val="bg1"/>
                </a:solidFill>
                <a:latin typeface="+mj-ea"/>
                <a:ea typeface="+mj-ea"/>
              </a:rPr>
              <a:t>他的重點是：要解決自己的內在生命的問題 </a:t>
            </a:r>
            <a:endParaRPr lang="en-US" altLang="zh-TW" sz="3200" b="1" dirty="0">
              <a:solidFill>
                <a:schemeClr val="bg1"/>
              </a:solidFill>
              <a:latin typeface="+mj-ea"/>
              <a:ea typeface="+mj-ea"/>
            </a:endParaRPr>
          </a:p>
          <a:p>
            <a:pPr eaLnBrk="1" hangingPunct="1">
              <a:defRPr/>
            </a:pPr>
            <a:r>
              <a:rPr lang="en-US" altLang="zh-TW" sz="3200" b="1" dirty="0">
                <a:solidFill>
                  <a:schemeClr val="bg1"/>
                </a:solidFill>
                <a:latin typeface="+mj-ea"/>
                <a:ea typeface="+mj-ea"/>
              </a:rPr>
              <a:t>         * </a:t>
            </a:r>
            <a:r>
              <a:rPr lang="zh-TW" altLang="en-US" sz="3200" b="1" dirty="0">
                <a:solidFill>
                  <a:schemeClr val="bg1"/>
                </a:solidFill>
                <a:latin typeface="+mj-ea"/>
                <a:ea typeface="+mj-ea"/>
              </a:rPr>
              <a:t>應當仰望神</a:t>
            </a:r>
            <a:r>
              <a:rPr lang="en-US" altLang="zh-TW" sz="3200" b="1" dirty="0">
                <a:solidFill>
                  <a:schemeClr val="bg1"/>
                </a:solidFill>
                <a:highlight>
                  <a:srgbClr val="FF00FF"/>
                </a:highlight>
                <a:latin typeface="+mj-ea"/>
                <a:ea typeface="+mj-ea"/>
              </a:rPr>
              <a:t>…</a:t>
            </a:r>
            <a:r>
              <a:rPr lang="zh-TW" altLang="en-US" sz="3200" b="1" dirty="0">
                <a:solidFill>
                  <a:schemeClr val="bg1"/>
                </a:solidFill>
                <a:highlight>
                  <a:srgbClr val="FF00FF"/>
                </a:highlight>
                <a:latin typeface="+mj-ea"/>
                <a:ea typeface="+mj-ea"/>
              </a:rPr>
              <a:t>要等候祂，</a:t>
            </a:r>
            <a:endParaRPr lang="en-US" altLang="zh-TW" sz="3200" b="1" dirty="0">
              <a:solidFill>
                <a:schemeClr val="bg1"/>
              </a:solidFill>
              <a:highlight>
                <a:srgbClr val="FF00FF"/>
              </a:highlight>
              <a:latin typeface="+mj-ea"/>
              <a:ea typeface="+mj-ea"/>
            </a:endParaRPr>
          </a:p>
          <a:p>
            <a:pPr eaLnBrk="1" hangingPunct="1">
              <a:defRPr/>
            </a:pPr>
            <a:r>
              <a:rPr lang="zh-TW" altLang="en-US" sz="3200" b="1" dirty="0">
                <a:solidFill>
                  <a:schemeClr val="bg1"/>
                </a:solidFill>
                <a:latin typeface="+mj-ea"/>
                <a:ea typeface="+mj-ea"/>
              </a:rPr>
              <a:t>                               </a:t>
            </a:r>
            <a:r>
              <a:rPr lang="zh-TW" altLang="en-US" sz="3200" b="1" dirty="0">
                <a:solidFill>
                  <a:schemeClr val="bg1"/>
                </a:solidFill>
                <a:highlight>
                  <a:srgbClr val="FF00FF"/>
                </a:highlight>
                <a:latin typeface="+mj-ea"/>
                <a:ea typeface="+mj-ea"/>
              </a:rPr>
              <a:t>因為我仍要稱讚祂</a:t>
            </a:r>
            <a:r>
              <a:rPr lang="en-US" altLang="zh-TW" sz="3200" b="1" dirty="0">
                <a:solidFill>
                  <a:schemeClr val="bg1"/>
                </a:solidFill>
                <a:highlight>
                  <a:srgbClr val="FF00FF"/>
                </a:highlight>
                <a:latin typeface="+mj-ea"/>
                <a:ea typeface="+mj-ea"/>
              </a:rPr>
              <a:t> - </a:t>
            </a:r>
            <a:r>
              <a:rPr lang="zh-TW" altLang="en-US" sz="3200" b="1" dirty="0">
                <a:solidFill>
                  <a:schemeClr val="bg1"/>
                </a:solidFill>
                <a:highlight>
                  <a:srgbClr val="FF00FF"/>
                </a:highlight>
                <a:latin typeface="+mj-ea"/>
                <a:ea typeface="+mj-ea"/>
              </a:rPr>
              <a:t>在讚美中等候，</a:t>
            </a:r>
            <a:endParaRPr lang="en-US" altLang="zh-TW" sz="3200" b="1" dirty="0">
              <a:solidFill>
                <a:schemeClr val="bg1"/>
              </a:solidFill>
              <a:highlight>
                <a:srgbClr val="FF00FF"/>
              </a:highlight>
              <a:latin typeface="+mj-ea"/>
              <a:ea typeface="+mj-ea"/>
            </a:endParaRPr>
          </a:p>
          <a:p>
            <a:pPr eaLnBrk="1" hangingPunct="1">
              <a:defRPr/>
            </a:pPr>
            <a:r>
              <a:rPr lang="en-US" altLang="zh-TW" sz="3200" b="1" dirty="0">
                <a:solidFill>
                  <a:schemeClr val="bg1"/>
                </a:solidFill>
                <a:latin typeface="+mj-ea"/>
                <a:ea typeface="+mj-ea"/>
              </a:rPr>
              <a:t>                               </a:t>
            </a:r>
            <a:r>
              <a:rPr lang="zh-TW" altLang="en-US" sz="3200" b="1" dirty="0">
                <a:solidFill>
                  <a:schemeClr val="bg1"/>
                </a:solidFill>
                <a:highlight>
                  <a:srgbClr val="FF00FF"/>
                </a:highlight>
                <a:latin typeface="+mj-ea"/>
                <a:ea typeface="+mj-ea"/>
              </a:rPr>
              <a:t>在神的同在中，祂必帶來拯救</a:t>
            </a:r>
            <a:endParaRPr lang="en-US" altLang="zh-TW" sz="3200" b="1" dirty="0">
              <a:solidFill>
                <a:schemeClr val="bg1"/>
              </a:solidFill>
              <a:highlight>
                <a:srgbClr val="FF00FF"/>
              </a:highlight>
              <a:latin typeface="+mj-ea"/>
              <a:ea typeface="+mj-ea"/>
            </a:endParaRPr>
          </a:p>
          <a:p>
            <a:pPr eaLnBrk="1" hangingPunct="1">
              <a:defRPr/>
            </a:pPr>
            <a:endParaRPr lang="en-US" altLang="zh-TW" sz="3200" b="1" dirty="0">
              <a:solidFill>
                <a:schemeClr val="bg1"/>
              </a:solidFill>
              <a:latin typeface="+mj-ea"/>
              <a:ea typeface="+mj-ea"/>
            </a:endParaRPr>
          </a:p>
          <a:p>
            <a:pPr eaLnBrk="1" hangingPunct="1">
              <a:defRPr/>
            </a:pPr>
            <a:r>
              <a:rPr lang="en-US" altLang="zh-TW" sz="3200" b="1" dirty="0">
                <a:solidFill>
                  <a:schemeClr val="bg1"/>
                </a:solidFill>
                <a:latin typeface="+mj-ea"/>
                <a:ea typeface="+mj-ea"/>
              </a:rPr>
              <a:t>                 </a:t>
            </a:r>
            <a:endParaRPr lang="en-US" altLang="zh-TW" sz="1000" b="1" dirty="0">
              <a:solidFill>
                <a:srgbClr val="FFFF00"/>
              </a:solidFill>
              <a:latin typeface="Calibri" panose="020F0502020204030204" pitchFamily="34" charset="0"/>
              <a:ea typeface="KaiTi" panose="02010609060101010101" pitchFamily="49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922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922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9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9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2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2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92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92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92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92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5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2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842032</TotalTime>
  <Words>3408</Words>
  <Application>Microsoft Office PowerPoint</Application>
  <PresentationFormat>宽屏</PresentationFormat>
  <Paragraphs>312</Paragraphs>
  <Slides>22</Slides>
  <Notes>22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4</vt:i4>
      </vt:variant>
      <vt:variant>
        <vt:lpstr>幻灯片标题</vt:lpstr>
      </vt:variant>
      <vt:variant>
        <vt:i4>22</vt:i4>
      </vt:variant>
    </vt:vector>
  </HeadingPairs>
  <TitlesOfParts>
    <vt:vector size="32" baseType="lpstr">
      <vt:lpstr>Arial</vt:lpstr>
      <vt:lpstr>Calibri</vt:lpstr>
      <vt:lpstr>KaiTi</vt:lpstr>
      <vt:lpstr>PMingLiU</vt:lpstr>
      <vt:lpstr>DFKai-SB</vt:lpstr>
      <vt:lpstr>Wingdings</vt:lpstr>
      <vt:lpstr>Custom Design</vt:lpstr>
      <vt:lpstr>1_Custom Design</vt:lpstr>
      <vt:lpstr>5_Custom Design</vt:lpstr>
      <vt:lpstr>2_Custom Design</vt:lpstr>
      <vt:lpstr>PowerPoint 演示文稿</vt:lpstr>
      <vt:lpstr>下</vt:lpstr>
      <vt:lpstr>下</vt:lpstr>
      <vt:lpstr>下</vt:lpstr>
      <vt:lpstr>下</vt:lpstr>
      <vt:lpstr>下</vt:lpstr>
      <vt:lpstr>下</vt:lpstr>
      <vt:lpstr>下</vt:lpstr>
      <vt:lpstr>下</vt:lpstr>
      <vt:lpstr>下</vt:lpstr>
      <vt:lpstr>下</vt:lpstr>
      <vt:lpstr>下</vt:lpstr>
      <vt:lpstr>下</vt:lpstr>
      <vt:lpstr>下</vt:lpstr>
      <vt:lpstr>下</vt:lpstr>
      <vt:lpstr>下</vt:lpstr>
      <vt:lpstr>下</vt:lpstr>
      <vt:lpstr>下</vt:lpstr>
      <vt:lpstr>下</vt:lpstr>
      <vt:lpstr>下</vt:lpstr>
      <vt:lpstr>下</vt:lpstr>
      <vt:lpstr>下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dj</dc:creator>
  <cp:lastModifiedBy>Ping</cp:lastModifiedBy>
  <cp:revision>6316</cp:revision>
  <cp:lastPrinted>2024-04-21T06:09:52Z</cp:lastPrinted>
  <dcterms:created xsi:type="dcterms:W3CDTF">2010-01-03T10:24:48Z</dcterms:created>
  <dcterms:modified xsi:type="dcterms:W3CDTF">2025-06-29T14:39:38Z</dcterms:modified>
</cp:coreProperties>
</file>