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notesMasterIdLst>
    <p:notesMasterId r:id="rId11"/>
  </p:notesMasterIdLst>
  <p:sldIdLst>
    <p:sldId id="376" r:id="rId2"/>
    <p:sldId id="377" r:id="rId3"/>
    <p:sldId id="385" r:id="rId4"/>
    <p:sldId id="379" r:id="rId5"/>
    <p:sldId id="380" r:id="rId6"/>
    <p:sldId id="381" r:id="rId7"/>
    <p:sldId id="382" r:id="rId8"/>
    <p:sldId id="383" r:id="rId9"/>
    <p:sldId id="384" r:id="rId10"/>
  </p:sldIdLst>
  <p:sldSz cx="18288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CEC"/>
    <a:srgbClr val="F5ECE5"/>
    <a:srgbClr val="F6EDE6"/>
    <a:srgbClr val="1171E0"/>
    <a:srgbClr val="FFCC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63" autoAdjust="0"/>
    <p:restoredTop sz="94622" autoAdjust="0"/>
  </p:normalViewPr>
  <p:slideViewPr>
    <p:cSldViewPr>
      <p:cViewPr varScale="1">
        <p:scale>
          <a:sx n="53" d="100"/>
          <a:sy n="53" d="100"/>
        </p:scale>
        <p:origin x="9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508033-D1F1-43BC-8E5A-91149A53A7E0}" type="datetimeFigureOut">
              <a:rPr lang="zh-CN" altLang="en-US" smtClean="0"/>
              <a:t>2025/7/4/Fri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945499-D6F2-4EF7-B19E-041603622EC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9231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14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94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317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222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6849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010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5091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6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82973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7694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323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176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16764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058983" y="1700982"/>
            <a:ext cx="12387037" cy="302025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神要解開你的心結</a:t>
            </a:r>
            <a:r>
              <a:rPr kumimoji="0" lang="en-US" sz="9199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7200" b="1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- 你在這裡做什麼？  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4818282" y="6339424"/>
            <a:ext cx="8306459" cy="873765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7303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217" b="1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列 王 </a:t>
            </a:r>
            <a:r>
              <a:rPr kumimoji="0" lang="zh-CN" altLang="en-US" sz="5217" b="1" i="0" u="none" strike="noStrike" kern="1200" cap="none" spc="0" normalizeH="0" baseline="0" noProof="0" smtClean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記</a:t>
            </a:r>
            <a:r>
              <a:rPr kumimoji="0" lang="en-US" sz="5217" b="1" i="0" u="none" strike="noStrike" kern="1200" cap="none" spc="0" normalizeH="0" baseline="0" noProof="0" smtClean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 </a:t>
            </a:r>
            <a:r>
              <a:rPr kumimoji="0" lang="en-US" sz="5217" b="1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Raleway Semi-Bold"/>
                <a:sym typeface="Raleway Semi-Bold"/>
              </a:rPr>
              <a:t>上 </a:t>
            </a:r>
            <a:r>
              <a:rPr kumimoji="0" lang="en-US" sz="5217" b="1" i="0" u="none" strike="noStrike" kern="1200" cap="none" spc="0" normalizeH="0" baseline="0" noProof="0">
                <a:ln>
                  <a:noFill/>
                </a:ln>
                <a:solidFill>
                  <a:srgbClr val="8F6446"/>
                </a:solidFill>
                <a:effectLst/>
                <a:uLnTx/>
                <a:uFillTx/>
                <a:latin typeface="Candara" panose="020E0502030303020204" pitchFamily="34" charset="0"/>
                <a:ea typeface="Raleway Semi-Bold"/>
                <a:cs typeface="Calibri" panose="020F0502020204030204" pitchFamily="34" charset="0"/>
                <a:sym typeface="Raleway Semi-Bold"/>
              </a:rPr>
              <a:t>19</a:t>
            </a:r>
          </a:p>
        </p:txBody>
      </p:sp>
    </p:spTree>
    <p:extLst>
      <p:ext uri="{BB962C8B-B14F-4D97-AF65-F5344CB8AC3E}">
        <p14:creationId xmlns:p14="http://schemas.microsoft.com/office/powerpoint/2010/main" val="3806984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652841" y="914400"/>
            <a:ext cx="16992258" cy="6296596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微软雅黑" panose="020B0503020204020204" pitchFamily="34" charset="-122"/>
                <a:cs typeface="Calibri Light" panose="020F0302020204030204" pitchFamily="34" charset="0"/>
                <a:sym typeface="Open Sans"/>
              </a:rPr>
              <a:t>9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他在那裡進了一個洞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就住在洞中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耶和華的話臨到他說：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「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以利亞啊，你在這裡做什麼？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」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7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 Light" panose="020F0302020204030204" pitchFamily="34" charset="0"/>
                <a:ea typeface="微软雅黑" panose="020B0503020204020204" pitchFamily="34" charset="-122"/>
                <a:cs typeface="Calibri Light" panose="020F0302020204030204" pitchFamily="34" charset="0"/>
                <a:sym typeface="Open Sans"/>
              </a:rPr>
              <a:t>10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他說：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「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我為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耶和華萬軍之神大發熱心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因為以色列人背棄了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你的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約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毀壞了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你的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壇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用刀殺了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你的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先知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只剩下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我一個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人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他們還要尋索</a:t>
            </a:r>
            <a:r>
              <a:rPr kumimoji="0" lang="en-US" sz="5600" b="1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我的命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6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」</a:t>
            </a:r>
          </a:p>
          <a:p>
            <a:pPr marL="0" marR="0" lvl="0" indent="0" algn="ctr" defTabSz="914400" rtl="0" eaLnBrk="1" fontAlgn="auto" latinLnBrk="0" hangingPunct="1">
              <a:lnSpc>
                <a:spcPts val="1008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6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78771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7" name="TextBox 16"/>
          <p:cNvSpPr txBox="1"/>
          <p:nvPr/>
        </p:nvSpPr>
        <p:spPr>
          <a:xfrm>
            <a:off x="533401" y="914400"/>
            <a:ext cx="17297399" cy="6001643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ts val="7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微软雅黑" panose="020B0503020204020204" pitchFamily="34" charset="-122"/>
                <a:cs typeface="Open Sans"/>
                <a:sym typeface="Open Sans"/>
              </a:rPr>
              <a:t>11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</a:t>
            </a:r>
            <a:r>
              <a:rPr kumimoji="0" 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耶和華說</a:t>
            </a:r>
            <a:r>
              <a:rPr kumimoji="0" lang="zh-CN" alt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：</a:t>
            </a:r>
            <a:r>
              <a:rPr kumimoji="0" lang="en-US" sz="54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你出來站在山上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在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我面前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」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那時耶和華從那裡經過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在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他面前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有烈風大作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崩山碎石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卻不在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風中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Open Sans"/>
                <a:sym typeface="Open Sans"/>
              </a:rPr>
              <a:t>；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風後地震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卻不在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其中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Open Sans"/>
                <a:sym typeface="Open Sans"/>
              </a:rPr>
              <a:t>；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7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微软雅黑" panose="020B0503020204020204" pitchFamily="34" charset="-122"/>
                <a:cs typeface="Open Sans"/>
                <a:sym typeface="Open Sans"/>
              </a:rPr>
              <a:t>12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 Light" panose="020E0502030303020204" pitchFamily="34" charset="0"/>
                <a:ea typeface="微软雅黑" panose="020B0503020204020204" pitchFamily="34" charset="-122"/>
                <a:cs typeface="Open Sans"/>
                <a:sym typeface="Open Sans"/>
              </a:rPr>
              <a:t> 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地震後有火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耶和華</a:t>
            </a:r>
            <a:r>
              <a:rPr kumimoji="0" lang="en-US" sz="54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 Bold"/>
                <a:sym typeface="Open Sans Bold"/>
              </a:rPr>
              <a:t>也不在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火中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楷体" panose="02010609060101010101" pitchFamily="49" charset="-122"/>
                <a:ea typeface="楷体" panose="02010609060101010101" pitchFamily="49" charset="-122"/>
                <a:cs typeface="Open Sans"/>
                <a:sym typeface="Open Sans"/>
              </a:rPr>
              <a:t>；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火後有微小的聲音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</a:t>
            </a:r>
          </a:p>
          <a:p>
            <a:pPr marL="0" marR="0" lvl="0" indent="0" algn="l" defTabSz="914400" rtl="0" eaLnBrk="1" fontAlgn="auto" latinLnBrk="0" hangingPunct="1">
              <a:lnSpc>
                <a:spcPts val="78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ndara" panose="020E0502030303020204" pitchFamily="34" charset="0"/>
                <a:ea typeface="微软雅黑" panose="020B0503020204020204" pitchFamily="34" charset="-122"/>
                <a:cs typeface="Open Sans"/>
                <a:sym typeface="Open Sans"/>
              </a:rPr>
              <a:t>13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 以利亞聽見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就用外衣蒙上臉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出來站在洞口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。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有聲音向他說：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以利亞啊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ea"/>
                <a:cs typeface="Open Sans"/>
                <a:sym typeface="Open Sans"/>
              </a:rPr>
              <a:t>，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Open Sans"/>
                <a:sym typeface="Open Sans"/>
              </a:rPr>
              <a:t>你在這裡做什麼？</a:t>
            </a:r>
            <a:r>
              <a:rPr kumimoji="0" lang="en-US" sz="5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Microsoft JhengHei" panose="020B0604030504040204" pitchFamily="34" charset="-120"/>
                <a:ea typeface="Microsoft JhengHei" panose="020B0604030504040204" pitchFamily="34" charset="-120"/>
                <a:cs typeface="Open Sans"/>
                <a:sym typeface="Open Sans"/>
              </a:rPr>
              <a:t>」</a:t>
            </a:r>
          </a:p>
        </p:txBody>
      </p:sp>
    </p:spTree>
    <p:extLst>
      <p:ext uri="{BB962C8B-B14F-4D97-AF65-F5344CB8AC3E}">
        <p14:creationId xmlns:p14="http://schemas.microsoft.com/office/powerpoint/2010/main" val="4160134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42" presetClass="entr" presetSubtype="0" fill="hold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2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5026341" y="1592561"/>
            <a:ext cx="7013259" cy="132138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1727205" marR="0" lvl="1" indent="-863603" algn="ctr" defTabSz="914400" rtl="0" eaLnBrk="1" fontAlgn="auto" latinLnBrk="0" hangingPunct="1">
              <a:lnSpc>
                <a:spcPts val="1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sz="80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期待落空</a:t>
            </a:r>
            <a:endParaRPr kumimoji="0" lang="en-US" sz="80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nva Sans"/>
              <a:sym typeface="Canva Sans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5943600" y="3243057"/>
            <a:ext cx="6019800" cy="14362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2. 屬靈自義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943600" y="4893554"/>
            <a:ext cx="8980936" cy="143629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12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3. 對神的認識不足</a:t>
            </a:r>
          </a:p>
        </p:txBody>
      </p:sp>
    </p:spTree>
    <p:extLst>
      <p:ext uri="{BB962C8B-B14F-4D97-AF65-F5344CB8AC3E}">
        <p14:creationId xmlns:p14="http://schemas.microsoft.com/office/powerpoint/2010/main" val="515642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999469" y="1752287"/>
            <a:ext cx="9944085" cy="13684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以利亞的心結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836906" y="4107006"/>
            <a:ext cx="4744164" cy="14515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3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799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你是誰</a:t>
            </a:r>
            <a:r>
              <a:rPr kumimoji="0" lang="en-US" sz="8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1902205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999469" y="1752287"/>
            <a:ext cx="9944085" cy="1368424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30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神的回應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6836906" y="4107006"/>
            <a:ext cx="4744164" cy="1451551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3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799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我是誰</a:t>
            </a:r>
            <a:r>
              <a:rPr kumimoji="0" lang="en-US" sz="8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26798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4114800" y="4107006"/>
            <a:ext cx="10526633" cy="1577355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3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生命價值是神所賦予</a:t>
            </a:r>
          </a:p>
        </p:txBody>
      </p:sp>
    </p:spTree>
    <p:extLst>
      <p:ext uri="{BB962C8B-B14F-4D97-AF65-F5344CB8AC3E}">
        <p14:creationId xmlns:p14="http://schemas.microsoft.com/office/powerpoint/2010/main" val="490534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999469" y="54519"/>
            <a:ext cx="9944085" cy="11541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89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399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神的7個名字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2133600" y="1431290"/>
            <a:ext cx="14030096" cy="859210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lvl="0">
              <a:lnSpc>
                <a:spcPts val="6719"/>
              </a:lnSpc>
              <a:defRPr/>
            </a:pPr>
            <a:r>
              <a:rPr lang="en-US" altLang="zh-CN" sz="480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DM Sans"/>
                <a:sym typeface="DM Sans"/>
              </a:rPr>
              <a:t>Jehovah-</a:t>
            </a:r>
            <a:r>
              <a:rPr lang="en-US" altLang="zh-CN" sz="4800" b="1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DM Sans Bold"/>
                <a:sym typeface="DM Sans Bold"/>
              </a:rPr>
              <a:t>Jireh</a:t>
            </a:r>
            <a:r>
              <a:rPr kumimoji="0" lang="en-US" sz="4800" b="0" i="0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(The Lord will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provide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)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    預備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nva Sans Bold"/>
              <a:sym typeface="Canva Sans Bold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2128281" y="2452370"/>
            <a:ext cx="13731634" cy="859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67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"/>
                <a:sym typeface="DM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 Bold"/>
                <a:sym typeface="DM Sans Bold"/>
              </a:rPr>
              <a:t>Rapha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"/>
                <a:sym typeface="DM Sans"/>
              </a:rPr>
              <a:t> (The Lord who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 Bold"/>
                <a:sym typeface="DM Sans Bold"/>
              </a:rPr>
              <a:t>heals 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"/>
                <a:sym typeface="DM Sans"/>
              </a:rPr>
              <a:t>)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 Bold"/>
                <a:sym typeface="DM Sans Bold"/>
              </a:rPr>
              <a:t>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DM Sans Bold"/>
                <a:sym typeface="DM Sans Bold"/>
              </a:rPr>
              <a:t>      醫治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DM Sans Bold"/>
              <a:sym typeface="DM Sans Bold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2094661" y="3490554"/>
            <a:ext cx="14069035" cy="859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67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Nissi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(The Lord is my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banner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）    旌旗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nva Sans Bold"/>
              <a:sym typeface="Canva Sans Bold"/>
            </a:endParaRPr>
          </a:p>
        </p:txBody>
      </p:sp>
      <p:sp>
        <p:nvSpPr>
          <p:cNvPr id="20" name="TextBox 20"/>
          <p:cNvSpPr txBox="1"/>
          <p:nvPr/>
        </p:nvSpPr>
        <p:spPr>
          <a:xfrm>
            <a:off x="2057400" y="4521159"/>
            <a:ext cx="14106296" cy="859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lvl="0">
              <a:lnSpc>
                <a:spcPts val="6719"/>
              </a:lnSpc>
              <a:spcBef>
                <a:spcPct val="0"/>
              </a:spcBef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Shalom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</a:t>
            </a:r>
            <a:r>
              <a:rPr kumimoji="0" lang="en-US" sz="48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( The 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Lord is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peace </a:t>
            </a:r>
            <a:r>
              <a:rPr lang="en-US" altLang="zh-CN" sz="4800" smtClean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DM Sans"/>
                <a:sym typeface="DM Sans"/>
              </a:rPr>
              <a:t>)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      平安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nva Sans Bold"/>
              <a:sym typeface="Canva Sans Bold"/>
            </a:endParaRPr>
          </a:p>
        </p:txBody>
      </p:sp>
      <p:sp>
        <p:nvSpPr>
          <p:cNvPr id="21" name="TextBox 21"/>
          <p:cNvSpPr txBox="1"/>
          <p:nvPr/>
        </p:nvSpPr>
        <p:spPr>
          <a:xfrm>
            <a:off x="2057400" y="5551764"/>
            <a:ext cx="14106296" cy="859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67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Raah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(The Lord is my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shepherd）牧者</a:t>
            </a:r>
            <a:endParaRPr kumimoji="0" lang="en-US" sz="4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nva Sans Bold"/>
              <a:sym typeface="Canva Sans Bold"/>
            </a:endParaRPr>
          </a:p>
        </p:txBody>
      </p:sp>
      <p:sp>
        <p:nvSpPr>
          <p:cNvPr id="22" name="TextBox 22"/>
          <p:cNvSpPr txBox="1"/>
          <p:nvPr/>
        </p:nvSpPr>
        <p:spPr>
          <a:xfrm>
            <a:off x="2071063" y="6617433"/>
            <a:ext cx="15912137" cy="790922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67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Tsidkenu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(The Lord our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righteousness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)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公義</a:t>
            </a:r>
          </a:p>
        </p:txBody>
      </p:sp>
      <p:sp>
        <p:nvSpPr>
          <p:cNvPr id="23" name="TextBox 23"/>
          <p:cNvSpPr txBox="1"/>
          <p:nvPr/>
        </p:nvSpPr>
        <p:spPr>
          <a:xfrm>
            <a:off x="2046066" y="7590888"/>
            <a:ext cx="14117630" cy="85921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ts val="67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Jehovah-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Shammah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(The Lord is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there</a:t>
            </a:r>
            <a:r>
              <a:rPr kumimoji="0" lang="en-US" sz="4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)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</a:t>
            </a:r>
            <a:r>
              <a:rPr kumimoji="0" 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    </a:t>
            </a:r>
            <a:r>
              <a:rPr kumimoji="0" lang="en-US" sz="4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同在</a:t>
            </a:r>
          </a:p>
        </p:txBody>
      </p:sp>
    </p:spTree>
    <p:extLst>
      <p:ext uri="{BB962C8B-B14F-4D97-AF65-F5344CB8AC3E}">
        <p14:creationId xmlns:p14="http://schemas.microsoft.com/office/powerpoint/2010/main" val="997801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2"/>
          <p:cNvSpPr/>
          <p:nvPr/>
        </p:nvSpPr>
        <p:spPr>
          <a:xfrm>
            <a:off x="0" y="0"/>
            <a:ext cx="18288000" cy="10287000"/>
          </a:xfrm>
          <a:custGeom>
            <a:avLst/>
            <a:gdLst/>
            <a:ahLst/>
            <a:cxnLst/>
            <a:rect l="l" t="t" r="r" b="b"/>
            <a:pathLst>
              <a:path w="18288000" h="10287000">
                <a:moveTo>
                  <a:pt x="0" y="0"/>
                </a:moveTo>
                <a:lnTo>
                  <a:pt x="18288000" y="0"/>
                </a:lnTo>
                <a:lnTo>
                  <a:pt x="18288000" y="10287000"/>
                </a:lnTo>
                <a:lnTo>
                  <a:pt x="0" y="10287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 t="-108024" b="-108024"/>
            </a:stretch>
          </a:blipFill>
        </p:spPr>
      </p:sp>
      <p:sp>
        <p:nvSpPr>
          <p:cNvPr id="3" name="Freeform 3"/>
          <p:cNvSpPr/>
          <p:nvPr/>
        </p:nvSpPr>
        <p:spPr>
          <a:xfrm>
            <a:off x="-874191" y="7893553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4" name="Freeform 4"/>
          <p:cNvSpPr/>
          <p:nvPr/>
        </p:nvSpPr>
        <p:spPr>
          <a:xfrm>
            <a:off x="652841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7" y="0"/>
                </a:lnTo>
                <a:lnTo>
                  <a:pt x="2199077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5" name="Freeform 5"/>
          <p:cNvSpPr/>
          <p:nvPr/>
        </p:nvSpPr>
        <p:spPr>
          <a:xfrm>
            <a:off x="2732464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4" y="0"/>
                </a:lnTo>
                <a:lnTo>
                  <a:pt x="2249204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6" name="Freeform 6"/>
          <p:cNvSpPr/>
          <p:nvPr/>
        </p:nvSpPr>
        <p:spPr>
          <a:xfrm>
            <a:off x="3204295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7" name="Freeform 7"/>
          <p:cNvSpPr/>
          <p:nvPr/>
        </p:nvSpPr>
        <p:spPr>
          <a:xfrm>
            <a:off x="5152551" y="8133679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8" name="Freeform 8"/>
          <p:cNvSpPr/>
          <p:nvPr/>
        </p:nvSpPr>
        <p:spPr>
          <a:xfrm>
            <a:off x="6772434" y="82337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9" name="Freeform 9"/>
          <p:cNvSpPr/>
          <p:nvPr/>
        </p:nvSpPr>
        <p:spPr>
          <a:xfrm>
            <a:off x="8852057" y="86507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2"/>
                </a:lnTo>
                <a:lnTo>
                  <a:pt x="0" y="2991442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0" name="Freeform 10"/>
          <p:cNvSpPr/>
          <p:nvPr/>
        </p:nvSpPr>
        <p:spPr>
          <a:xfrm>
            <a:off x="9323888" y="9494810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1" name="Freeform 11"/>
          <p:cNvSpPr/>
          <p:nvPr/>
        </p:nvSpPr>
        <p:spPr>
          <a:xfrm>
            <a:off x="11244359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2" name="Freeform 12"/>
          <p:cNvSpPr/>
          <p:nvPr/>
        </p:nvSpPr>
        <p:spPr>
          <a:xfrm>
            <a:off x="12894566" y="8239642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3" name="Freeform 13"/>
          <p:cNvSpPr/>
          <p:nvPr/>
        </p:nvSpPr>
        <p:spPr>
          <a:xfrm>
            <a:off x="14974189" y="8656690"/>
            <a:ext cx="2249204" cy="2991442"/>
          </a:xfrm>
          <a:custGeom>
            <a:avLst/>
            <a:gdLst/>
            <a:ahLst/>
            <a:cxnLst/>
            <a:rect l="l" t="t" r="r" b="b"/>
            <a:pathLst>
              <a:path w="2249204" h="2991442">
                <a:moveTo>
                  <a:pt x="0" y="0"/>
                </a:moveTo>
                <a:lnTo>
                  <a:pt x="2249205" y="0"/>
                </a:lnTo>
                <a:lnTo>
                  <a:pt x="2249205" y="2991441"/>
                </a:lnTo>
                <a:lnTo>
                  <a:pt x="0" y="2991441"/>
                </a:lnTo>
                <a:lnTo>
                  <a:pt x="0" y="0"/>
                </a:lnTo>
                <a:close/>
              </a:path>
            </a:pathLst>
          </a:custGeom>
          <a:blipFill>
            <a:blip r:embed="rId5"/>
            <a:stretch>
              <a:fillRect/>
            </a:stretch>
          </a:blipFill>
        </p:spPr>
      </p:sp>
      <p:sp>
        <p:nvSpPr>
          <p:cNvPr id="14" name="Freeform 14"/>
          <p:cNvSpPr/>
          <p:nvPr/>
        </p:nvSpPr>
        <p:spPr>
          <a:xfrm>
            <a:off x="15446020" y="9594873"/>
            <a:ext cx="2199078" cy="4294843"/>
          </a:xfrm>
          <a:custGeom>
            <a:avLst/>
            <a:gdLst/>
            <a:ahLst/>
            <a:cxnLst/>
            <a:rect l="l" t="t" r="r" b="b"/>
            <a:pathLst>
              <a:path w="2199078" h="4294843">
                <a:moveTo>
                  <a:pt x="0" y="0"/>
                </a:moveTo>
                <a:lnTo>
                  <a:pt x="2199078" y="0"/>
                </a:lnTo>
                <a:lnTo>
                  <a:pt x="2199078" y="4294843"/>
                </a:lnTo>
                <a:lnTo>
                  <a:pt x="0" y="4294843"/>
                </a:lnTo>
                <a:lnTo>
                  <a:pt x="0" y="0"/>
                </a:lnTo>
                <a:close/>
              </a:path>
            </a:pathLst>
          </a:custGeom>
          <a:blipFill>
            <a:blip r:embed="rId4"/>
            <a:stretch>
              <a:fillRect/>
            </a:stretch>
          </a:blipFill>
        </p:spPr>
      </p:sp>
      <p:sp>
        <p:nvSpPr>
          <p:cNvPr id="15" name="Freeform 15"/>
          <p:cNvSpPr/>
          <p:nvPr/>
        </p:nvSpPr>
        <p:spPr>
          <a:xfrm>
            <a:off x="17394277" y="8039515"/>
            <a:ext cx="1767914" cy="4025664"/>
          </a:xfrm>
          <a:custGeom>
            <a:avLst/>
            <a:gdLst/>
            <a:ahLst/>
            <a:cxnLst/>
            <a:rect l="l" t="t" r="r" b="b"/>
            <a:pathLst>
              <a:path w="1767914" h="4025664">
                <a:moveTo>
                  <a:pt x="0" y="0"/>
                </a:moveTo>
                <a:lnTo>
                  <a:pt x="1767914" y="0"/>
                </a:lnTo>
                <a:lnTo>
                  <a:pt x="1767914" y="4025664"/>
                </a:lnTo>
                <a:lnTo>
                  <a:pt x="0" y="4025664"/>
                </a:lnTo>
                <a:lnTo>
                  <a:pt x="0" y="0"/>
                </a:lnTo>
                <a:close/>
              </a:path>
            </a:pathLst>
          </a:custGeom>
          <a:blipFill>
            <a:blip r:embed="rId3"/>
            <a:stretch>
              <a:fillRect/>
            </a:stretch>
          </a:blipFill>
        </p:spPr>
      </p:sp>
      <p:sp>
        <p:nvSpPr>
          <p:cNvPr id="16" name="TextBox 16"/>
          <p:cNvSpPr txBox="1"/>
          <p:nvPr/>
        </p:nvSpPr>
        <p:spPr>
          <a:xfrm>
            <a:off x="3880015" y="1017270"/>
            <a:ext cx="10298813" cy="2445862"/>
          </a:xfrm>
          <a:prstGeom prst="rect">
            <a:avLst/>
          </a:prstGeom>
        </p:spPr>
        <p:txBody>
          <a:bodyPr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54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神的公義審判</a:t>
            </a:r>
          </a:p>
          <a:p>
            <a:pPr marL="0" marR="0" lvl="0" indent="0" algn="ctr" defTabSz="914400" rtl="0" eaLnBrk="1" fontAlgn="auto" latinLnBrk="0" hangingPunct="1">
              <a:lnSpc>
                <a:spcPts val="54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0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ts val="8959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399" b="1" i="0" u="none" strike="noStrike" kern="1200" cap="none" spc="0" normalizeH="0" baseline="0" noProof="0">
                <a:ln>
                  <a:noFill/>
                </a:ln>
                <a:solidFill>
                  <a:srgbClr val="FF313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 兩把刀</a:t>
            </a:r>
            <a:r>
              <a:rPr kumimoji="0" lang="en-US" sz="6399" b="0" i="0" u="none" strike="noStrike" kern="1200" cap="none" spc="0" normalizeH="0" baseline="0" noProof="0">
                <a:ln>
                  <a:noFill/>
                </a:ln>
                <a:solidFill>
                  <a:srgbClr val="70743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 VS </a:t>
            </a:r>
            <a:r>
              <a:rPr kumimoji="0" lang="en-US" sz="6399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 Bold"/>
                <a:sym typeface="Canva Sans Bold"/>
              </a:rPr>
              <a:t>兩把刀</a:t>
            </a:r>
          </a:p>
        </p:txBody>
      </p:sp>
      <p:sp>
        <p:nvSpPr>
          <p:cNvPr id="17" name="TextBox 17"/>
          <p:cNvSpPr txBox="1"/>
          <p:nvPr/>
        </p:nvSpPr>
        <p:spPr>
          <a:xfrm>
            <a:off x="5867400" y="4051074"/>
            <a:ext cx="6396611" cy="14515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3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哈 薛 之 刀</a:t>
            </a:r>
          </a:p>
        </p:txBody>
      </p:sp>
      <p:sp>
        <p:nvSpPr>
          <p:cNvPr id="18" name="TextBox 18"/>
          <p:cNvSpPr txBox="1"/>
          <p:nvPr/>
        </p:nvSpPr>
        <p:spPr>
          <a:xfrm>
            <a:off x="5867401" y="6056404"/>
            <a:ext cx="6396610" cy="145155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12319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799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nva Sans"/>
                <a:sym typeface="Canva Sans"/>
              </a:rPr>
              <a:t>耶 戶 之 刀 </a:t>
            </a:r>
          </a:p>
        </p:txBody>
      </p:sp>
    </p:spTree>
    <p:extLst>
      <p:ext uri="{BB962C8B-B14F-4D97-AF65-F5344CB8AC3E}">
        <p14:creationId xmlns:p14="http://schemas.microsoft.com/office/powerpoint/2010/main" val="631227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165</Words>
  <Application>Microsoft Office PowerPoint</Application>
  <PresentationFormat>自定义</PresentationFormat>
  <Paragraphs>29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26" baseType="lpstr">
      <vt:lpstr>Canva Sans</vt:lpstr>
      <vt:lpstr>Canva Sans Bold</vt:lpstr>
      <vt:lpstr>DM Sans</vt:lpstr>
      <vt:lpstr>DM Sans Bold</vt:lpstr>
      <vt:lpstr>Microsoft JhengHei</vt:lpstr>
      <vt:lpstr>Open Sans</vt:lpstr>
      <vt:lpstr>Open Sans Bold</vt:lpstr>
      <vt:lpstr>Raleway Semi-Bold</vt:lpstr>
      <vt:lpstr>等线</vt:lpstr>
      <vt:lpstr>楷体</vt:lpstr>
      <vt:lpstr>微软雅黑</vt:lpstr>
      <vt:lpstr>Arial</vt:lpstr>
      <vt:lpstr>Calibri</vt:lpstr>
      <vt:lpstr>Calibri Light</vt:lpstr>
      <vt:lpstr>Candara</vt:lpstr>
      <vt:lpstr>Candara Light</vt:lpstr>
      <vt:lpstr>Office Theme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Ping</dc:creator>
  <cp:lastModifiedBy>Ping</cp:lastModifiedBy>
  <cp:revision>41</cp:revision>
  <dcterms:created xsi:type="dcterms:W3CDTF">2006-08-16T00:00:00Z</dcterms:created>
  <dcterms:modified xsi:type="dcterms:W3CDTF">2025-07-04T22:42:43Z</dcterms:modified>
  <dc:identifier>DAGKGUjSdVU</dc:identifier>
</cp:coreProperties>
</file>