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11" r:id="rId2"/>
  </p:sldMasterIdLst>
  <p:notesMasterIdLst>
    <p:notesMasterId r:id="rId9"/>
  </p:notesMasterIdLst>
  <p:sldIdLst>
    <p:sldId id="338" r:id="rId3"/>
    <p:sldId id="343" r:id="rId4"/>
    <p:sldId id="344" r:id="rId5"/>
    <p:sldId id="342" r:id="rId6"/>
    <p:sldId id="341" r:id="rId7"/>
    <p:sldId id="340" r:id="rId8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ECE5"/>
    <a:srgbClr val="F6EDE6"/>
    <a:srgbClr val="1171E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52" d="100"/>
          <a:sy n="52" d="100"/>
        </p:scale>
        <p:origin x="144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508033-D1F1-43BC-8E5A-91149A53A7E0}" type="datetimeFigureOut">
              <a:rPr lang="zh-CN" altLang="en-US" smtClean="0"/>
              <a:t>2025/8/1/Fri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45499-D6F2-4EF7-B19E-041603622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9231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195799"/>
            <a:ext cx="1554480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5829300"/>
            <a:ext cx="12801600" cy="2628900"/>
          </a:xfrm>
        </p:spPr>
        <p:txBody>
          <a:bodyPr/>
          <a:lstStyle>
            <a:lvl1pPr marL="0" indent="0" algn="ctr">
              <a:buNone/>
              <a:defRPr/>
            </a:lvl1pPr>
            <a:lvl2pPr marL="914355" indent="0" algn="ctr">
              <a:buNone/>
              <a:defRPr/>
            </a:lvl2pPr>
            <a:lvl3pPr marL="1828710" indent="0" algn="ctr">
              <a:buNone/>
              <a:defRPr/>
            </a:lvl3pPr>
            <a:lvl4pPr marL="2743064" indent="0" algn="ctr">
              <a:buNone/>
              <a:defRPr/>
            </a:lvl4pPr>
            <a:lvl5pPr marL="3657417" indent="0" algn="ctr">
              <a:buNone/>
              <a:defRPr/>
            </a:lvl5pPr>
            <a:lvl6pPr marL="4571772" indent="0" algn="ctr">
              <a:buNone/>
              <a:defRPr/>
            </a:lvl6pPr>
            <a:lvl7pPr marL="5486127" indent="0" algn="ctr">
              <a:buNone/>
              <a:defRPr/>
            </a:lvl7pPr>
            <a:lvl8pPr marL="6400481" indent="0" algn="ctr">
              <a:buNone/>
              <a:defRPr/>
            </a:lvl8pPr>
            <a:lvl9pPr marL="7314836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09A36-613D-4B48-A598-0D79C4F168C5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103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C8CDB-61AD-4069-AE97-A03E4EF70F41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412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258800" y="411961"/>
            <a:ext cx="4114800" cy="8777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11961"/>
            <a:ext cx="12039600" cy="87772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B27EA-1C0C-43CD-ACD0-500B9811F919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196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11956"/>
            <a:ext cx="16459200" cy="1714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2400302"/>
            <a:ext cx="8077200" cy="678894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96400" y="2400302"/>
            <a:ext cx="8077200" cy="678894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CCD46-D1C7-4630-91D4-EBA9AE68B379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73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912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6505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559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932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266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816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4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5EECA-D25F-4DB5-B8E1-5AAA3364055C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9687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720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2696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773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93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26" y="6610352"/>
            <a:ext cx="15544800" cy="2043113"/>
          </a:xfrm>
        </p:spPr>
        <p:txBody>
          <a:bodyPr anchor="t"/>
          <a:lstStyle>
            <a:lvl1pPr algn="l">
              <a:defRPr sz="795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4626" y="4360070"/>
            <a:ext cx="15544800" cy="2250281"/>
          </a:xfrm>
        </p:spPr>
        <p:txBody>
          <a:bodyPr anchor="b"/>
          <a:lstStyle>
            <a:lvl1pPr marL="0" indent="0">
              <a:buNone/>
              <a:defRPr sz="4050"/>
            </a:lvl1pPr>
            <a:lvl2pPr marL="914355" indent="0">
              <a:buNone/>
              <a:defRPr sz="3600"/>
            </a:lvl2pPr>
            <a:lvl3pPr marL="1828710" indent="0">
              <a:buNone/>
              <a:defRPr sz="3150"/>
            </a:lvl3pPr>
            <a:lvl4pPr marL="2743064" indent="0">
              <a:buNone/>
              <a:defRPr sz="2850"/>
            </a:lvl4pPr>
            <a:lvl5pPr marL="3657417" indent="0">
              <a:buNone/>
              <a:defRPr sz="2850"/>
            </a:lvl5pPr>
            <a:lvl6pPr marL="4571772" indent="0">
              <a:buNone/>
              <a:defRPr sz="2850"/>
            </a:lvl6pPr>
            <a:lvl7pPr marL="5486127" indent="0">
              <a:buNone/>
              <a:defRPr sz="2850"/>
            </a:lvl7pPr>
            <a:lvl8pPr marL="6400481" indent="0">
              <a:buNone/>
              <a:defRPr sz="2850"/>
            </a:lvl8pPr>
            <a:lvl9pPr marL="7314836" indent="0">
              <a:buNone/>
              <a:defRPr sz="2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71D76-DAFF-43E6-B499-AB1AEC3E67C5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207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400302"/>
            <a:ext cx="8077200" cy="6788945"/>
          </a:xfrm>
        </p:spPr>
        <p:txBody>
          <a:bodyPr/>
          <a:lstStyle>
            <a:lvl1pPr>
              <a:defRPr sz="5550"/>
            </a:lvl1pPr>
            <a:lvl2pPr>
              <a:defRPr sz="4800"/>
            </a:lvl2pPr>
            <a:lvl3pPr>
              <a:defRPr sz="405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96400" y="2400302"/>
            <a:ext cx="8077200" cy="6788945"/>
          </a:xfrm>
        </p:spPr>
        <p:txBody>
          <a:bodyPr/>
          <a:lstStyle>
            <a:lvl1pPr>
              <a:defRPr sz="5550"/>
            </a:lvl1pPr>
            <a:lvl2pPr>
              <a:defRPr sz="4800"/>
            </a:lvl2pPr>
            <a:lvl3pPr>
              <a:defRPr sz="405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A1F91-2B6E-4901-ACEE-AC287DD30C64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194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1" y="2302670"/>
            <a:ext cx="8080376" cy="959645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355" indent="0">
              <a:buNone/>
              <a:defRPr sz="4050" b="1"/>
            </a:lvl2pPr>
            <a:lvl3pPr marL="1828710" indent="0">
              <a:buNone/>
              <a:defRPr sz="3600" b="1"/>
            </a:lvl3pPr>
            <a:lvl4pPr marL="2743064" indent="0">
              <a:buNone/>
              <a:defRPr sz="3150" b="1"/>
            </a:lvl4pPr>
            <a:lvl5pPr marL="3657417" indent="0">
              <a:buNone/>
              <a:defRPr sz="3150" b="1"/>
            </a:lvl5pPr>
            <a:lvl6pPr marL="4571772" indent="0">
              <a:buNone/>
              <a:defRPr sz="3150" b="1"/>
            </a:lvl6pPr>
            <a:lvl7pPr marL="5486127" indent="0">
              <a:buNone/>
              <a:defRPr sz="3150" b="1"/>
            </a:lvl7pPr>
            <a:lvl8pPr marL="6400481" indent="0">
              <a:buNone/>
              <a:defRPr sz="3150" b="1"/>
            </a:lvl8pPr>
            <a:lvl9pPr marL="7314836" indent="0">
              <a:buNone/>
              <a:defRPr sz="315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1" y="3262313"/>
            <a:ext cx="8080376" cy="5926932"/>
          </a:xfrm>
        </p:spPr>
        <p:txBody>
          <a:bodyPr/>
          <a:lstStyle>
            <a:lvl1pPr>
              <a:defRPr sz="4800"/>
            </a:lvl1pPr>
            <a:lvl2pPr>
              <a:defRPr sz="4050"/>
            </a:lvl2pPr>
            <a:lvl3pPr>
              <a:defRPr sz="3600"/>
            </a:lvl3pPr>
            <a:lvl4pPr>
              <a:defRPr sz="3150"/>
            </a:lvl4pPr>
            <a:lvl5pPr>
              <a:defRPr sz="3150"/>
            </a:lvl5pPr>
            <a:lvl6pPr>
              <a:defRPr sz="3150"/>
            </a:lvl6pPr>
            <a:lvl7pPr>
              <a:defRPr sz="3150"/>
            </a:lvl7pPr>
            <a:lvl8pPr>
              <a:defRPr sz="3150"/>
            </a:lvl8pPr>
            <a:lvl9pPr>
              <a:defRPr sz="31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90070" y="2302670"/>
            <a:ext cx="8083550" cy="959645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355" indent="0">
              <a:buNone/>
              <a:defRPr sz="4050" b="1"/>
            </a:lvl2pPr>
            <a:lvl3pPr marL="1828710" indent="0">
              <a:buNone/>
              <a:defRPr sz="3600" b="1"/>
            </a:lvl3pPr>
            <a:lvl4pPr marL="2743064" indent="0">
              <a:buNone/>
              <a:defRPr sz="3150" b="1"/>
            </a:lvl4pPr>
            <a:lvl5pPr marL="3657417" indent="0">
              <a:buNone/>
              <a:defRPr sz="3150" b="1"/>
            </a:lvl5pPr>
            <a:lvl6pPr marL="4571772" indent="0">
              <a:buNone/>
              <a:defRPr sz="3150" b="1"/>
            </a:lvl6pPr>
            <a:lvl7pPr marL="5486127" indent="0">
              <a:buNone/>
              <a:defRPr sz="3150" b="1"/>
            </a:lvl7pPr>
            <a:lvl8pPr marL="6400481" indent="0">
              <a:buNone/>
              <a:defRPr sz="3150" b="1"/>
            </a:lvl8pPr>
            <a:lvl9pPr marL="7314836" indent="0">
              <a:buNone/>
              <a:defRPr sz="315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90070" y="3262313"/>
            <a:ext cx="8083550" cy="5926932"/>
          </a:xfrm>
        </p:spPr>
        <p:txBody>
          <a:bodyPr/>
          <a:lstStyle>
            <a:lvl1pPr>
              <a:defRPr sz="4800"/>
            </a:lvl1pPr>
            <a:lvl2pPr>
              <a:defRPr sz="4050"/>
            </a:lvl2pPr>
            <a:lvl3pPr>
              <a:defRPr sz="3600"/>
            </a:lvl3pPr>
            <a:lvl4pPr>
              <a:defRPr sz="3150"/>
            </a:lvl4pPr>
            <a:lvl5pPr>
              <a:defRPr sz="3150"/>
            </a:lvl5pPr>
            <a:lvl6pPr>
              <a:defRPr sz="3150"/>
            </a:lvl6pPr>
            <a:lvl7pPr>
              <a:defRPr sz="3150"/>
            </a:lvl7pPr>
            <a:lvl8pPr>
              <a:defRPr sz="3150"/>
            </a:lvl8pPr>
            <a:lvl9pPr>
              <a:defRPr sz="31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3FF06-C0A2-47C3-9C0B-8BE4D3CB4085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441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2DF4B-5A98-442B-9C57-991037CEE75C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399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08D2D-5F6B-42F4-A668-B4350E9DCDC7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71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39" y="409574"/>
            <a:ext cx="6016626" cy="1743077"/>
          </a:xfrm>
        </p:spPr>
        <p:txBody>
          <a:bodyPr anchor="b"/>
          <a:lstStyle>
            <a:lvl1pPr algn="l">
              <a:defRPr sz="405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0100" y="409726"/>
            <a:ext cx="10223501" cy="8779670"/>
          </a:xfrm>
        </p:spPr>
        <p:txBody>
          <a:bodyPr/>
          <a:lstStyle>
            <a:lvl1pPr>
              <a:defRPr sz="6450"/>
            </a:lvl1pPr>
            <a:lvl2pPr>
              <a:defRPr sz="5550"/>
            </a:lvl2pPr>
            <a:lvl3pPr>
              <a:defRPr sz="4800"/>
            </a:lvl3pPr>
            <a:lvl4pPr>
              <a:defRPr sz="4050"/>
            </a:lvl4pPr>
            <a:lvl5pPr>
              <a:defRPr sz="4050"/>
            </a:lvl5pPr>
            <a:lvl6pPr>
              <a:defRPr sz="4050"/>
            </a:lvl6pPr>
            <a:lvl7pPr>
              <a:defRPr sz="4050"/>
            </a:lvl7pPr>
            <a:lvl8pPr>
              <a:defRPr sz="4050"/>
            </a:lvl8pPr>
            <a:lvl9pPr>
              <a:defRPr sz="4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39" y="2152656"/>
            <a:ext cx="6016626" cy="7036595"/>
          </a:xfrm>
        </p:spPr>
        <p:txBody>
          <a:bodyPr/>
          <a:lstStyle>
            <a:lvl1pPr marL="0" indent="0">
              <a:buNone/>
              <a:defRPr sz="2850"/>
            </a:lvl1pPr>
            <a:lvl2pPr marL="914355" indent="0">
              <a:buNone/>
              <a:defRPr sz="2400"/>
            </a:lvl2pPr>
            <a:lvl3pPr marL="1828710" indent="0">
              <a:buNone/>
              <a:defRPr sz="1950"/>
            </a:lvl3pPr>
            <a:lvl4pPr marL="2743064" indent="0">
              <a:buNone/>
              <a:defRPr sz="1800"/>
            </a:lvl4pPr>
            <a:lvl5pPr marL="3657417" indent="0">
              <a:buNone/>
              <a:defRPr sz="1800"/>
            </a:lvl5pPr>
            <a:lvl6pPr marL="4571772" indent="0">
              <a:buNone/>
              <a:defRPr sz="1800"/>
            </a:lvl6pPr>
            <a:lvl7pPr marL="5486127" indent="0">
              <a:buNone/>
              <a:defRPr sz="1800"/>
            </a:lvl7pPr>
            <a:lvl8pPr marL="6400481" indent="0">
              <a:buNone/>
              <a:defRPr sz="1800"/>
            </a:lvl8pPr>
            <a:lvl9pPr marL="7314836" indent="0"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B9251-DC24-47F4-A41E-6342D985CA3E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759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4576" y="7200902"/>
            <a:ext cx="10972800" cy="850109"/>
          </a:xfrm>
        </p:spPr>
        <p:txBody>
          <a:bodyPr anchor="b"/>
          <a:lstStyle>
            <a:lvl1pPr algn="l">
              <a:defRPr sz="405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84576" y="919163"/>
            <a:ext cx="10972800" cy="6172200"/>
          </a:xfrm>
        </p:spPr>
        <p:txBody>
          <a:bodyPr/>
          <a:lstStyle>
            <a:lvl1pPr marL="0" indent="0">
              <a:buNone/>
              <a:defRPr sz="6450"/>
            </a:lvl1pPr>
            <a:lvl2pPr marL="914355" indent="0">
              <a:buNone/>
              <a:defRPr sz="5550"/>
            </a:lvl2pPr>
            <a:lvl3pPr marL="1828710" indent="0">
              <a:buNone/>
              <a:defRPr sz="4800"/>
            </a:lvl3pPr>
            <a:lvl4pPr marL="2743064" indent="0">
              <a:buNone/>
              <a:defRPr sz="4050"/>
            </a:lvl4pPr>
            <a:lvl5pPr marL="3657417" indent="0">
              <a:buNone/>
              <a:defRPr sz="4050"/>
            </a:lvl5pPr>
            <a:lvl6pPr marL="4571772" indent="0">
              <a:buNone/>
              <a:defRPr sz="4050"/>
            </a:lvl6pPr>
            <a:lvl7pPr marL="5486127" indent="0">
              <a:buNone/>
              <a:defRPr sz="4050"/>
            </a:lvl7pPr>
            <a:lvl8pPr marL="6400481" indent="0">
              <a:buNone/>
              <a:defRPr sz="4050"/>
            </a:lvl8pPr>
            <a:lvl9pPr marL="7314836" indent="0">
              <a:buNone/>
              <a:defRPr sz="405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84576" y="8051165"/>
            <a:ext cx="10972800" cy="1207295"/>
          </a:xfrm>
        </p:spPr>
        <p:txBody>
          <a:bodyPr/>
          <a:lstStyle>
            <a:lvl1pPr marL="0" indent="0">
              <a:buNone/>
              <a:defRPr sz="2850"/>
            </a:lvl1pPr>
            <a:lvl2pPr marL="914355" indent="0">
              <a:buNone/>
              <a:defRPr sz="2400"/>
            </a:lvl2pPr>
            <a:lvl3pPr marL="1828710" indent="0">
              <a:buNone/>
              <a:defRPr sz="1950"/>
            </a:lvl3pPr>
            <a:lvl4pPr marL="2743064" indent="0">
              <a:buNone/>
              <a:defRPr sz="1800"/>
            </a:lvl4pPr>
            <a:lvl5pPr marL="3657417" indent="0">
              <a:buNone/>
              <a:defRPr sz="1800"/>
            </a:lvl5pPr>
            <a:lvl6pPr marL="4571772" indent="0">
              <a:buNone/>
              <a:defRPr sz="1800"/>
            </a:lvl6pPr>
            <a:lvl7pPr marL="5486127" indent="0">
              <a:buNone/>
              <a:defRPr sz="1800"/>
            </a:lvl7pPr>
            <a:lvl8pPr marL="6400481" indent="0">
              <a:buNone/>
              <a:defRPr sz="1800"/>
            </a:lvl8pPr>
            <a:lvl9pPr marL="7314836" indent="0"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81DF5-1FBD-4BE4-8F7C-7D6C4689A0D2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514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411956"/>
            <a:ext cx="164592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400302"/>
            <a:ext cx="16459200" cy="6788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9367838"/>
            <a:ext cx="4267200" cy="714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2850" b="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9367838"/>
            <a:ext cx="5791200" cy="714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2850" b="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3106400" y="9367838"/>
            <a:ext cx="4267200" cy="714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2850" b="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9539C050-86FC-4A63-B1D1-A8B351F8DA45}" type="slidenum">
              <a:rPr lang="zh-CN" alt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11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885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85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85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85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850">
          <a:solidFill>
            <a:schemeClr val="tx2"/>
          </a:solidFill>
          <a:latin typeface="Arial" charset="0"/>
        </a:defRPr>
      </a:lvl5pPr>
      <a:lvl6pPr marL="914355" algn="ctr" rtl="0" fontAlgn="base">
        <a:spcBef>
          <a:spcPct val="0"/>
        </a:spcBef>
        <a:spcAft>
          <a:spcPct val="0"/>
        </a:spcAft>
        <a:defRPr sz="8850">
          <a:solidFill>
            <a:schemeClr val="tx2"/>
          </a:solidFill>
          <a:latin typeface="Arial" charset="0"/>
        </a:defRPr>
      </a:lvl6pPr>
      <a:lvl7pPr marL="1828710" algn="ctr" rtl="0" fontAlgn="base">
        <a:spcBef>
          <a:spcPct val="0"/>
        </a:spcBef>
        <a:spcAft>
          <a:spcPct val="0"/>
        </a:spcAft>
        <a:defRPr sz="8850">
          <a:solidFill>
            <a:schemeClr val="tx2"/>
          </a:solidFill>
          <a:latin typeface="Arial" charset="0"/>
        </a:defRPr>
      </a:lvl7pPr>
      <a:lvl8pPr marL="2743064" algn="ctr" rtl="0" fontAlgn="base">
        <a:spcBef>
          <a:spcPct val="0"/>
        </a:spcBef>
        <a:spcAft>
          <a:spcPct val="0"/>
        </a:spcAft>
        <a:defRPr sz="8850">
          <a:solidFill>
            <a:schemeClr val="tx2"/>
          </a:solidFill>
          <a:latin typeface="Arial" charset="0"/>
        </a:defRPr>
      </a:lvl8pPr>
      <a:lvl9pPr marL="3657417" algn="ctr" rtl="0" fontAlgn="base">
        <a:spcBef>
          <a:spcPct val="0"/>
        </a:spcBef>
        <a:spcAft>
          <a:spcPct val="0"/>
        </a:spcAft>
        <a:defRPr sz="8850">
          <a:solidFill>
            <a:schemeClr val="tx2"/>
          </a:solidFill>
          <a:latin typeface="Arial" charset="0"/>
        </a:defRPr>
      </a:lvl9pPr>
    </p:titleStyle>
    <p:bodyStyle>
      <a:lvl1pPr marL="685767" indent="-685767" algn="l" rtl="0" eaLnBrk="0" fontAlgn="base" hangingPunct="0">
        <a:spcBef>
          <a:spcPct val="20000"/>
        </a:spcBef>
        <a:spcAft>
          <a:spcPct val="0"/>
        </a:spcAft>
        <a:buChar char="•"/>
        <a:defRPr sz="6450">
          <a:solidFill>
            <a:schemeClr val="tx1"/>
          </a:solidFill>
          <a:latin typeface="+mn-lt"/>
          <a:ea typeface="+mn-ea"/>
          <a:cs typeface="+mn-cs"/>
        </a:defRPr>
      </a:lvl1pPr>
      <a:lvl2pPr marL="1485825" indent="-571472" algn="l" rtl="0" eaLnBrk="0" fontAlgn="base" hangingPunct="0">
        <a:spcBef>
          <a:spcPct val="20000"/>
        </a:spcBef>
        <a:spcAft>
          <a:spcPct val="0"/>
        </a:spcAft>
        <a:buChar char="–"/>
        <a:defRPr sz="5550">
          <a:solidFill>
            <a:schemeClr val="tx1"/>
          </a:solidFill>
          <a:latin typeface="+mn-lt"/>
        </a:defRPr>
      </a:lvl2pPr>
      <a:lvl3pPr marL="2285888" indent="-457176" algn="l" rtl="0" eaLnBrk="0" fontAlgn="base" hangingPunct="0">
        <a:spcBef>
          <a:spcPct val="20000"/>
        </a:spcBef>
        <a:spcAft>
          <a:spcPct val="0"/>
        </a:spcAft>
        <a:buChar char="•"/>
        <a:defRPr sz="4800">
          <a:solidFill>
            <a:schemeClr val="tx1"/>
          </a:solidFill>
          <a:latin typeface="+mn-lt"/>
        </a:defRPr>
      </a:lvl3pPr>
      <a:lvl4pPr marL="3200240" indent="-457176" algn="l" rtl="0" eaLnBrk="0" fontAlgn="base" hangingPunct="0">
        <a:spcBef>
          <a:spcPct val="20000"/>
        </a:spcBef>
        <a:spcAft>
          <a:spcPct val="0"/>
        </a:spcAft>
        <a:buChar char="–"/>
        <a:defRPr sz="4050">
          <a:solidFill>
            <a:schemeClr val="tx1"/>
          </a:solidFill>
          <a:latin typeface="+mn-lt"/>
        </a:defRPr>
      </a:lvl4pPr>
      <a:lvl5pPr marL="4114593" indent="-457176" algn="l" rtl="0" eaLnBrk="0" fontAlgn="base" hangingPunct="0">
        <a:spcBef>
          <a:spcPct val="20000"/>
        </a:spcBef>
        <a:spcAft>
          <a:spcPct val="0"/>
        </a:spcAft>
        <a:buChar char="»"/>
        <a:defRPr sz="4050">
          <a:solidFill>
            <a:schemeClr val="tx1"/>
          </a:solidFill>
          <a:latin typeface="+mn-lt"/>
        </a:defRPr>
      </a:lvl5pPr>
      <a:lvl6pPr marL="5028948" indent="-457176" algn="l" rtl="0" fontAlgn="base">
        <a:spcBef>
          <a:spcPct val="20000"/>
        </a:spcBef>
        <a:spcAft>
          <a:spcPct val="0"/>
        </a:spcAft>
        <a:buChar char="»"/>
        <a:defRPr sz="4050">
          <a:solidFill>
            <a:schemeClr val="tx1"/>
          </a:solidFill>
          <a:latin typeface="+mn-lt"/>
        </a:defRPr>
      </a:lvl6pPr>
      <a:lvl7pPr marL="5943303" indent="-457176" algn="l" rtl="0" fontAlgn="base">
        <a:spcBef>
          <a:spcPct val="20000"/>
        </a:spcBef>
        <a:spcAft>
          <a:spcPct val="0"/>
        </a:spcAft>
        <a:buChar char="»"/>
        <a:defRPr sz="4050">
          <a:solidFill>
            <a:schemeClr val="tx1"/>
          </a:solidFill>
          <a:latin typeface="+mn-lt"/>
        </a:defRPr>
      </a:lvl7pPr>
      <a:lvl8pPr marL="6857658" indent="-457176" algn="l" rtl="0" fontAlgn="base">
        <a:spcBef>
          <a:spcPct val="20000"/>
        </a:spcBef>
        <a:spcAft>
          <a:spcPct val="0"/>
        </a:spcAft>
        <a:buChar char="»"/>
        <a:defRPr sz="4050">
          <a:solidFill>
            <a:schemeClr val="tx1"/>
          </a:solidFill>
          <a:latin typeface="+mn-lt"/>
        </a:defRPr>
      </a:lvl8pPr>
      <a:lvl9pPr marL="7772012" indent="-457176" algn="l" rtl="0" fontAlgn="base">
        <a:spcBef>
          <a:spcPct val="20000"/>
        </a:spcBef>
        <a:spcAft>
          <a:spcPct val="0"/>
        </a:spcAft>
        <a:buChar char="»"/>
        <a:defRPr sz="405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8287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55" algn="l" defTabSz="18287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710" algn="l" defTabSz="18287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064" algn="l" defTabSz="18287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17" algn="l" defTabSz="18287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772" algn="l" defTabSz="18287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127" algn="l" defTabSz="18287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481" algn="l" defTabSz="18287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836" algn="l" defTabSz="18287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37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6"/>
          <p:cNvSpPr txBox="1"/>
          <p:nvPr/>
        </p:nvSpPr>
        <p:spPr>
          <a:xfrm>
            <a:off x="1752379" y="1206689"/>
            <a:ext cx="14793180" cy="405239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439"/>
              </a:lnSpc>
            </a:pPr>
            <a:r>
              <a:rPr lang="en-US" sz="96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家</a:t>
            </a:r>
          </a:p>
          <a:p>
            <a:pPr algn="ctr">
              <a:lnSpc>
                <a:spcPts val="9239"/>
              </a:lnSpc>
            </a:pPr>
            <a:r>
              <a:rPr lang="en-US" sz="6599" b="1" spc="300">
                <a:solidFill>
                  <a:srgbClr val="70743E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Canva Sans"/>
                <a:sym typeface="Canva Sans"/>
              </a:rPr>
              <a:t>(原生家庭對人生的影響)</a:t>
            </a:r>
          </a:p>
          <a:p>
            <a:pPr algn="ctr">
              <a:lnSpc>
                <a:spcPts val="8959"/>
              </a:lnSpc>
            </a:pPr>
            <a:r>
              <a:rPr lang="en-US" sz="6399" b="1">
                <a:solidFill>
                  <a:srgbClr val="70743E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Canva Sans"/>
                <a:sym typeface="Canva Sans"/>
              </a:rPr>
              <a:t>Family of Origin</a:t>
            </a:r>
          </a:p>
        </p:txBody>
      </p:sp>
      <p:sp>
        <p:nvSpPr>
          <p:cNvPr id="3" name="TextBox 17"/>
          <p:cNvSpPr txBox="1"/>
          <p:nvPr/>
        </p:nvSpPr>
        <p:spPr>
          <a:xfrm>
            <a:off x="4818282" y="6213635"/>
            <a:ext cx="8306459" cy="8846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303"/>
              </a:lnSpc>
            </a:pPr>
            <a:r>
              <a:rPr lang="en-US" sz="5217" b="1">
                <a:solidFill>
                  <a:srgbClr val="8F6446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Raleway Semi-Bold"/>
                <a:sym typeface="Raleway Semi-Bold"/>
              </a:rPr>
              <a:t>創世記 </a:t>
            </a:r>
            <a:r>
              <a:rPr lang="en-US" sz="5400" b="1">
                <a:solidFill>
                  <a:srgbClr val="8F6446"/>
                </a:solidFill>
                <a:latin typeface="Corbel" panose="020B0503020204020204" pitchFamily="34" charset="0"/>
                <a:ea typeface="Microsoft JhengHei" panose="020B0604030504040204" pitchFamily="34" charset="-120"/>
                <a:cs typeface="Raleway Semi-Bold"/>
                <a:sym typeface="Raleway Semi-Bold"/>
              </a:rPr>
              <a:t>25-27</a:t>
            </a:r>
          </a:p>
        </p:txBody>
      </p:sp>
    </p:spTree>
    <p:extLst>
      <p:ext uri="{BB962C8B-B14F-4D97-AF65-F5344CB8AC3E}">
        <p14:creationId xmlns:p14="http://schemas.microsoft.com/office/powerpoint/2010/main" val="178668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4717194" y="-703594"/>
            <a:ext cx="8853612" cy="16442422"/>
          </a:xfrm>
          <a:custGeom>
            <a:avLst/>
            <a:gdLst/>
            <a:ahLst/>
            <a:cxnLst/>
            <a:rect l="l" t="t" r="r" b="b"/>
            <a:pathLst>
              <a:path w="8853612" h="16442422">
                <a:moveTo>
                  <a:pt x="0" y="0"/>
                </a:moveTo>
                <a:lnTo>
                  <a:pt x="8853612" y="0"/>
                </a:lnTo>
                <a:lnTo>
                  <a:pt x="8853612" y="16442422"/>
                </a:lnTo>
                <a:lnTo>
                  <a:pt x="0" y="1644242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7391485" y="2948783"/>
            <a:ext cx="4086875" cy="3737767"/>
            <a:chOff x="0" y="0"/>
            <a:chExt cx="1076379" cy="984433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1076379" cy="984433"/>
            </a:xfrm>
            <a:custGeom>
              <a:avLst/>
              <a:gdLst/>
              <a:ahLst/>
              <a:cxnLst/>
              <a:rect l="l" t="t" r="r" b="b"/>
              <a:pathLst>
                <a:path w="1076379" h="984433">
                  <a:moveTo>
                    <a:pt x="0" y="0"/>
                  </a:moveTo>
                  <a:lnTo>
                    <a:pt x="1076379" y="0"/>
                  </a:lnTo>
                  <a:lnTo>
                    <a:pt x="1076379" y="984433"/>
                  </a:lnTo>
                  <a:lnTo>
                    <a:pt x="0" y="98443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57150" cap="sq">
              <a:solidFill>
                <a:srgbClr val="FF66C4"/>
              </a:solidFill>
              <a:prstDash val="lgDash"/>
              <a:miter/>
            </a:ln>
          </p:spPr>
        </p:sp>
        <p:sp>
          <p:nvSpPr>
            <p:cNvPr id="5" name="TextBox 5"/>
            <p:cNvSpPr txBox="1"/>
            <p:nvPr/>
          </p:nvSpPr>
          <p:spPr>
            <a:xfrm>
              <a:off x="0" y="-38100"/>
              <a:ext cx="1076379" cy="10225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659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664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5085389" y="64460"/>
            <a:ext cx="8117223" cy="10108240"/>
          </a:xfrm>
          <a:custGeom>
            <a:avLst/>
            <a:gdLst/>
            <a:ahLst/>
            <a:cxnLst/>
            <a:rect l="l" t="t" r="r" b="b"/>
            <a:pathLst>
              <a:path w="8117223" h="10108240">
                <a:moveTo>
                  <a:pt x="0" y="0"/>
                </a:moveTo>
                <a:lnTo>
                  <a:pt x="8117222" y="0"/>
                </a:lnTo>
                <a:lnTo>
                  <a:pt x="8117222" y="10108240"/>
                </a:lnTo>
                <a:lnTo>
                  <a:pt x="0" y="1010824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385736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6"/>
          <p:cNvSpPr txBox="1"/>
          <p:nvPr/>
        </p:nvSpPr>
        <p:spPr>
          <a:xfrm>
            <a:off x="2950481" y="3617643"/>
            <a:ext cx="12387037" cy="17741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560"/>
              </a:lnSpc>
            </a:pPr>
            <a:r>
              <a:rPr lang="en-US" sz="10400" spc="3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名份</a:t>
            </a:r>
            <a:r>
              <a:rPr lang="en-US" sz="10400" spc="300">
                <a:solidFill>
                  <a:srgbClr val="70743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與</a:t>
            </a:r>
            <a:r>
              <a:rPr lang="en-US" sz="10400" spc="3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福份</a:t>
            </a:r>
          </a:p>
        </p:txBody>
      </p:sp>
    </p:spTree>
    <p:extLst>
      <p:ext uri="{BB962C8B-B14F-4D97-AF65-F5344CB8AC3E}">
        <p14:creationId xmlns:p14="http://schemas.microsoft.com/office/powerpoint/2010/main" val="5563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6"/>
          <p:cNvSpPr txBox="1"/>
          <p:nvPr/>
        </p:nvSpPr>
        <p:spPr>
          <a:xfrm>
            <a:off x="3130370" y="342900"/>
            <a:ext cx="12387037" cy="12268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080"/>
              </a:lnSpc>
            </a:pPr>
            <a:r>
              <a:rPr lang="en-US" sz="7200" spc="300">
                <a:solidFill>
                  <a:srgbClr val="70743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兄弟仇恨如何治癒</a:t>
            </a:r>
          </a:p>
        </p:txBody>
      </p:sp>
      <p:sp>
        <p:nvSpPr>
          <p:cNvPr id="3" name="TextBox 17"/>
          <p:cNvSpPr txBox="1"/>
          <p:nvPr/>
        </p:nvSpPr>
        <p:spPr>
          <a:xfrm>
            <a:off x="5638800" y="2585979"/>
            <a:ext cx="7010400" cy="117981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1424935" lvl="1" indent="-712468" algn="ctr">
              <a:lnSpc>
                <a:spcPts val="9239"/>
              </a:lnSpc>
              <a:spcBef>
                <a:spcPct val="0"/>
              </a:spcBef>
              <a:buAutoNum type="arabicPeriod"/>
            </a:pPr>
            <a:r>
              <a:rPr lang="en-US" sz="6599">
                <a:solidFill>
                  <a:srgbClr val="70743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 </a:t>
            </a:r>
            <a:r>
              <a:rPr lang="en-US" sz="6599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歲月 / 成長</a:t>
            </a:r>
          </a:p>
        </p:txBody>
      </p:sp>
      <p:sp>
        <p:nvSpPr>
          <p:cNvPr id="4" name="TextBox 18"/>
          <p:cNvSpPr txBox="1"/>
          <p:nvPr/>
        </p:nvSpPr>
        <p:spPr>
          <a:xfrm>
            <a:off x="6400800" y="4015739"/>
            <a:ext cx="6172200" cy="117981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239"/>
              </a:lnSpc>
              <a:spcBef>
                <a:spcPct val="0"/>
              </a:spcBef>
            </a:pPr>
            <a:r>
              <a:rPr lang="en-US" sz="6599">
                <a:solidFill>
                  <a:srgbClr val="70743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2. </a:t>
            </a:r>
            <a:r>
              <a:rPr lang="en-US" sz="6599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贖罪 / 饒恕</a:t>
            </a:r>
          </a:p>
        </p:txBody>
      </p:sp>
      <p:sp>
        <p:nvSpPr>
          <p:cNvPr id="5" name="TextBox 19"/>
          <p:cNvSpPr txBox="1"/>
          <p:nvPr/>
        </p:nvSpPr>
        <p:spPr>
          <a:xfrm>
            <a:off x="6400800" y="5594217"/>
            <a:ext cx="6172200" cy="22074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239"/>
              </a:lnSpc>
              <a:spcBef>
                <a:spcPct val="0"/>
              </a:spcBef>
            </a:pPr>
            <a:r>
              <a:rPr lang="en-US" sz="6599">
                <a:solidFill>
                  <a:srgbClr val="70743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3. </a:t>
            </a:r>
            <a:r>
              <a:rPr lang="en-US" sz="6599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自立 / 自強</a:t>
            </a:r>
          </a:p>
          <a:p>
            <a:pPr algn="ctr">
              <a:lnSpc>
                <a:spcPts val="9239"/>
              </a:lnSpc>
              <a:spcBef>
                <a:spcPct val="0"/>
              </a:spcBef>
            </a:pPr>
            <a:endParaRPr lang="en-US" sz="6599">
              <a:solidFill>
                <a:srgbClr val="000000"/>
              </a:solidFill>
              <a:latin typeface="Canva Sans"/>
              <a:ea typeface="Canva Sans"/>
              <a:cs typeface="Canva Sans"/>
              <a:sym typeface="Canva Sans"/>
            </a:endParaRPr>
          </a:p>
        </p:txBody>
      </p:sp>
    </p:spTree>
    <p:extLst>
      <p:ext uri="{BB962C8B-B14F-4D97-AF65-F5344CB8AC3E}">
        <p14:creationId xmlns:p14="http://schemas.microsoft.com/office/powerpoint/2010/main" val="2105530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6"/>
          <p:cNvSpPr txBox="1"/>
          <p:nvPr/>
        </p:nvSpPr>
        <p:spPr>
          <a:xfrm>
            <a:off x="2950481" y="2200724"/>
            <a:ext cx="12387037" cy="28725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200"/>
              </a:lnSpc>
            </a:pPr>
            <a:r>
              <a:rPr lang="en-US" sz="80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到你強盛的時候</a:t>
            </a:r>
            <a:r>
              <a:rPr lang="en-US" sz="80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Canva Sans Bold"/>
                <a:sym typeface="Canva Sans Bold"/>
              </a:rPr>
              <a:t>，</a:t>
            </a:r>
          </a:p>
          <a:p>
            <a:pPr algn="ctr">
              <a:lnSpc>
                <a:spcPts val="11200"/>
              </a:lnSpc>
            </a:pPr>
            <a:r>
              <a:rPr lang="en-US" sz="80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必從你頸項上掙開他的軛</a:t>
            </a:r>
            <a:r>
              <a:rPr lang="en-US" sz="8000" b="1">
                <a:solidFill>
                  <a:srgbClr val="0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Canva Sans Bold"/>
                <a:sym typeface="Canva Sans Bold"/>
              </a:rPr>
              <a:t>。</a:t>
            </a:r>
          </a:p>
        </p:txBody>
      </p:sp>
      <p:sp>
        <p:nvSpPr>
          <p:cNvPr id="3" name="TextBox 17"/>
          <p:cNvSpPr txBox="1"/>
          <p:nvPr/>
        </p:nvSpPr>
        <p:spPr>
          <a:xfrm>
            <a:off x="4990770" y="6554782"/>
            <a:ext cx="8306459" cy="9361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303"/>
              </a:lnSpc>
            </a:pPr>
            <a:r>
              <a:rPr lang="en-US" sz="5400" spc="300" smtClean="0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創世</a:t>
            </a:r>
            <a:r>
              <a:rPr lang="zh-CN" altLang="en-US" sz="5400" spc="300" smtClean="0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記 </a:t>
            </a:r>
            <a:r>
              <a:rPr lang="en-US" sz="5400" smtClean="0">
                <a:solidFill>
                  <a:srgbClr val="8F6446"/>
                </a:solidFill>
                <a:latin typeface="Corbel" panose="020B0503020204020204" pitchFamily="34" charset="0"/>
                <a:ea typeface="Microsoft JhengHei" panose="020B0604030504040204" pitchFamily="34" charset="-120"/>
                <a:cs typeface="Raleway"/>
                <a:sym typeface="Raleway"/>
              </a:rPr>
              <a:t>27</a:t>
            </a:r>
            <a:r>
              <a:rPr lang="en-US" sz="5400" smtClean="0">
                <a:solidFill>
                  <a:srgbClr val="8F6446"/>
                </a:solidFill>
                <a:latin typeface="楷体" panose="02010609060101010101" pitchFamily="49" charset="-122"/>
                <a:ea typeface="楷体" panose="02010609060101010101" pitchFamily="49" charset="-122"/>
                <a:cs typeface="Raleway"/>
                <a:sym typeface="Raleway"/>
              </a:rPr>
              <a:t>：</a:t>
            </a:r>
            <a:r>
              <a:rPr lang="en-US" sz="5400" smtClean="0">
                <a:solidFill>
                  <a:srgbClr val="8F6446"/>
                </a:solidFill>
                <a:latin typeface="Corbel" panose="020B0503020204020204" pitchFamily="34" charset="0"/>
                <a:ea typeface="Microsoft JhengHei" panose="020B0604030504040204" pitchFamily="34" charset="-120"/>
                <a:cs typeface="Raleway"/>
                <a:sym typeface="Raleway"/>
              </a:rPr>
              <a:t>40</a:t>
            </a:r>
            <a:endParaRPr lang="en-US" sz="5400">
              <a:solidFill>
                <a:srgbClr val="8F6446"/>
              </a:solidFill>
              <a:latin typeface="Corbel" panose="020B0503020204020204" pitchFamily="34" charset="0"/>
              <a:ea typeface="Microsoft JhengHei" panose="020B0604030504040204" pitchFamily="34" charset="-120"/>
              <a:cs typeface="Raleway"/>
              <a:sym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107650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32</Words>
  <Application>Microsoft Office PowerPoint</Application>
  <PresentationFormat>自定义</PresentationFormat>
  <Paragraphs>12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22" baseType="lpstr">
      <vt:lpstr>Canva Sans</vt:lpstr>
      <vt:lpstr>Canva Sans Bold</vt:lpstr>
      <vt:lpstr>Microsoft JhengHei</vt:lpstr>
      <vt:lpstr>Open Sans</vt:lpstr>
      <vt:lpstr>Raleway</vt:lpstr>
      <vt:lpstr>Raleway Semi-Bold</vt:lpstr>
      <vt:lpstr>等线</vt:lpstr>
      <vt:lpstr>楷体</vt:lpstr>
      <vt:lpstr>宋体</vt:lpstr>
      <vt:lpstr>微软雅黑</vt:lpstr>
      <vt:lpstr>微软雅黑 Light</vt:lpstr>
      <vt:lpstr>Arial</vt:lpstr>
      <vt:lpstr>Calibri</vt:lpstr>
      <vt:lpstr>Corbel</vt:lpstr>
      <vt:lpstr>Default Design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Ping</dc:creator>
  <cp:lastModifiedBy>Ping</cp:lastModifiedBy>
  <cp:revision>42</cp:revision>
  <dcterms:created xsi:type="dcterms:W3CDTF">2006-08-16T00:00:00Z</dcterms:created>
  <dcterms:modified xsi:type="dcterms:W3CDTF">2025-08-02T00:32:18Z</dcterms:modified>
  <dc:identifier>DAGKGUjSdVU</dc:identifier>
</cp:coreProperties>
</file>