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9" r:id="rId9"/>
    <p:sldId id="264" r:id="rId10"/>
    <p:sldId id="265" r:id="rId11"/>
    <p:sldId id="270" r:id="rId12"/>
    <p:sldId id="266" r:id="rId13"/>
    <p:sldId id="267" r:id="rId14"/>
    <p:sldId id="271" r:id="rId15"/>
    <p:sldId id="268" r:id="rId16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5EEF-F599-43ED-8040-9BB539BF1E5F}" type="datetimeFigureOut">
              <a:rPr lang="zh-CN" altLang="en-US" smtClean="0"/>
              <a:t>2025/8/16/Sat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FECC-2D77-4F67-A613-66FE8A46A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47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5EEF-F599-43ED-8040-9BB539BF1E5F}" type="datetimeFigureOut">
              <a:rPr lang="zh-CN" altLang="en-US" smtClean="0"/>
              <a:t>2025/8/16/Sat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FECC-2D77-4F67-A613-66FE8A46A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75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5EEF-F599-43ED-8040-9BB539BF1E5F}" type="datetimeFigureOut">
              <a:rPr lang="zh-CN" altLang="en-US" smtClean="0"/>
              <a:t>2025/8/16/Sat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FECC-2D77-4F67-A613-66FE8A46A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54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5EEF-F599-43ED-8040-9BB539BF1E5F}" type="datetimeFigureOut">
              <a:rPr lang="zh-CN" altLang="en-US" smtClean="0"/>
              <a:t>2025/8/16/Sat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FECC-2D77-4F67-A613-66FE8A46A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8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5EEF-F599-43ED-8040-9BB539BF1E5F}" type="datetimeFigureOut">
              <a:rPr lang="zh-CN" altLang="en-US" smtClean="0"/>
              <a:t>2025/8/16/Sat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FECC-2D77-4F67-A613-66FE8A46A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69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5EEF-F599-43ED-8040-9BB539BF1E5F}" type="datetimeFigureOut">
              <a:rPr lang="zh-CN" altLang="en-US" smtClean="0"/>
              <a:t>2025/8/16/Sat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FECC-2D77-4F67-A613-66FE8A46A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3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5EEF-F599-43ED-8040-9BB539BF1E5F}" type="datetimeFigureOut">
              <a:rPr lang="zh-CN" altLang="en-US" smtClean="0"/>
              <a:t>2025/8/16/Sat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FECC-2D77-4F67-A613-66FE8A46A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3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5EEF-F599-43ED-8040-9BB539BF1E5F}" type="datetimeFigureOut">
              <a:rPr lang="zh-CN" altLang="en-US" smtClean="0"/>
              <a:t>2025/8/16/Sat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FECC-2D77-4F67-A613-66FE8A46A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64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5EEF-F599-43ED-8040-9BB539BF1E5F}" type="datetimeFigureOut">
              <a:rPr lang="zh-CN" altLang="en-US" smtClean="0"/>
              <a:t>2025/8/16/Sat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FECC-2D77-4F67-A613-66FE8A46A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29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5EEF-F599-43ED-8040-9BB539BF1E5F}" type="datetimeFigureOut">
              <a:rPr lang="zh-CN" altLang="en-US" smtClean="0"/>
              <a:t>2025/8/16/Sat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FECC-2D77-4F67-A613-66FE8A46A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07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5EEF-F599-43ED-8040-9BB539BF1E5F}" type="datetimeFigureOut">
              <a:rPr lang="zh-CN" altLang="en-US" smtClean="0"/>
              <a:t>2025/8/16/Sat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FECC-2D77-4F67-A613-66FE8A46A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83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5EEF-F599-43ED-8040-9BB539BF1E5F}" type="datetimeFigureOut">
              <a:rPr lang="zh-CN" altLang="en-US" smtClean="0"/>
              <a:t>2025/8/16/Sat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3FECC-2D77-4F67-A613-66FE8A46A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347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26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9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3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4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91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7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9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1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7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8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6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3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8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</cp:revision>
  <dcterms:created xsi:type="dcterms:W3CDTF">2025-08-15T20:41:01Z</dcterms:created>
  <dcterms:modified xsi:type="dcterms:W3CDTF">2025-08-16T21:18:35Z</dcterms:modified>
</cp:coreProperties>
</file>