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81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99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55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58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25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1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2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3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47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2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418E-C898-4A39-8968-F6A9A32731A1}" type="datetimeFigureOut">
              <a:rPr lang="zh-CN" altLang="en-US" smtClean="0"/>
              <a:t>2025/8/23/Sat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6F36-A2B7-4632-A5E7-3F8FD757C4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314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2025-08-24T04:51:59Z</dcterms:created>
  <dcterms:modified xsi:type="dcterms:W3CDTF">2025-08-24T04:52:12Z</dcterms:modified>
</cp:coreProperties>
</file>