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"/>
  </p:notesMasterIdLst>
  <p:sldIdLst>
    <p:sldId id="355" r:id="rId2"/>
    <p:sldId id="442" r:id="rId3"/>
    <p:sldId id="445" r:id="rId4"/>
    <p:sldId id="443" r:id="rId5"/>
    <p:sldId id="364" r:id="rId6"/>
    <p:sldId id="365" r:id="rId7"/>
    <p:sldId id="366" r:id="rId8"/>
    <p:sldId id="367" r:id="rId9"/>
    <p:sldId id="444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4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2025/9/21/Sun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4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7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9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990770" y="6330307"/>
            <a:ext cx="8306459" cy="88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Raleway Semi-Bold"/>
                <a:sym typeface="Raleway Semi-Bold"/>
              </a:rPr>
              <a:t>創世</a:t>
            </a:r>
            <a:r>
              <a:rPr kumimoji="0" lang="zh-CN" altLang="en-US" sz="5400" b="1" i="0" u="none" strike="noStrike" kern="1200" cap="none" spc="30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Raleway Semi-Bold"/>
                <a:sym typeface="Raleway Semi-Bold"/>
              </a:rPr>
              <a:t>記</a:t>
            </a:r>
            <a:r>
              <a:rPr kumimoji="0" lang="en-US" sz="5400" b="1" i="0" u="none" strike="noStrike" kern="1200" cap="none" spc="30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Raleway Semi-Bold"/>
                <a:sym typeface="Raleway Semi-Bold"/>
              </a:rPr>
              <a:t> </a:t>
            </a:r>
            <a:r>
              <a:rPr kumimoji="0" lang="en-US" sz="5400" i="0" u="none" strike="noStrike" kern="1200" cap="none" spc="300" normalizeH="0" baseline="0" noProof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Raleway Semi-Bold"/>
              </a:rPr>
              <a:t>37</a:t>
            </a:r>
            <a:endParaRPr kumimoji="0" lang="en-US" sz="5400" i="0" u="none" strike="noStrike" kern="1200" cap="none" spc="300" normalizeH="0" baseline="0" noProof="0">
              <a:ln>
                <a:noFill/>
              </a:ln>
              <a:solidFill>
                <a:srgbClr val="8F6446"/>
              </a:solidFill>
              <a:effectLst/>
              <a:uLnTx/>
              <a:uFillTx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  <a:sym typeface="Raleway Semi-Bold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950481" y="2520066"/>
            <a:ext cx="12387037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旅行者之歌 - II</a:t>
            </a:r>
          </a:p>
          <a:p>
            <a:pPr algn="ctr">
              <a:lnSpc>
                <a:spcPts val="10080"/>
              </a:lnSpc>
            </a:pPr>
            <a:r>
              <a:rPr lang="en-US" sz="72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  <a:sym typeface="Open Sans"/>
              </a:rPr>
              <a:t>The Sojourner</a:t>
            </a:r>
          </a:p>
        </p:txBody>
      </p:sp>
    </p:spTree>
    <p:extLst>
      <p:ext uri="{BB962C8B-B14F-4D97-AF65-F5344CB8AC3E}">
        <p14:creationId xmlns:p14="http://schemas.microsoft.com/office/powerpoint/2010/main" val="2173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8940" y="373269"/>
            <a:ext cx="13487954" cy="9610167"/>
          </a:xfrm>
          <a:custGeom>
            <a:avLst/>
            <a:gdLst/>
            <a:ahLst/>
            <a:cxnLst/>
            <a:rect l="l" t="t" r="r" b="b"/>
            <a:pathLst>
              <a:path w="13487954" h="9610167">
                <a:moveTo>
                  <a:pt x="0" y="0"/>
                </a:moveTo>
                <a:lnTo>
                  <a:pt x="13487953" y="0"/>
                </a:lnTo>
                <a:lnTo>
                  <a:pt x="13487953" y="9610167"/>
                </a:lnTo>
                <a:lnTo>
                  <a:pt x="0" y="9610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20501" y="3820001"/>
            <a:ext cx="214312" cy="2285048"/>
            <a:chOff x="-57150" y="-57150"/>
            <a:chExt cx="285750" cy="3046730"/>
          </a:xfrm>
        </p:grpSpPr>
        <p:sp>
          <p:nvSpPr>
            <p:cNvPr id="4" name="Freeform 4"/>
            <p:cNvSpPr/>
            <p:nvPr/>
          </p:nvSpPr>
          <p:spPr>
            <a:xfrm>
              <a:off x="57150" y="57150"/>
              <a:ext cx="175260" cy="3007360"/>
            </a:xfrm>
            <a:custGeom>
              <a:avLst/>
              <a:gdLst/>
              <a:ahLst/>
              <a:cxnLst/>
              <a:rect l="l" t="t" r="r" b="b"/>
              <a:pathLst>
                <a:path w="175260" h="3007360">
                  <a:moveTo>
                    <a:pt x="97790" y="0"/>
                  </a:moveTo>
                  <a:cubicBezTo>
                    <a:pt x="99060" y="0"/>
                    <a:pt x="101600" y="0"/>
                    <a:pt x="102870" y="0"/>
                  </a:cubicBezTo>
                  <a:cubicBezTo>
                    <a:pt x="118110" y="49530"/>
                    <a:pt x="127000" y="215900"/>
                    <a:pt x="132080" y="487680"/>
                  </a:cubicBezTo>
                  <a:cubicBezTo>
                    <a:pt x="156210" y="450850"/>
                    <a:pt x="175260" y="963930"/>
                    <a:pt x="163830" y="1468120"/>
                  </a:cubicBezTo>
                  <a:cubicBezTo>
                    <a:pt x="167640" y="1573530"/>
                    <a:pt x="170180" y="1692910"/>
                    <a:pt x="171450" y="1851660"/>
                  </a:cubicBezTo>
                  <a:cubicBezTo>
                    <a:pt x="171450" y="1897380"/>
                    <a:pt x="171450" y="1941830"/>
                    <a:pt x="171450" y="1987550"/>
                  </a:cubicBezTo>
                  <a:cubicBezTo>
                    <a:pt x="167640" y="2392680"/>
                    <a:pt x="153670" y="2665730"/>
                    <a:pt x="130810" y="2592070"/>
                  </a:cubicBezTo>
                  <a:cubicBezTo>
                    <a:pt x="124460" y="2799080"/>
                    <a:pt x="114300" y="3007360"/>
                    <a:pt x="97790" y="2981960"/>
                  </a:cubicBezTo>
                  <a:cubicBezTo>
                    <a:pt x="88900" y="2967990"/>
                    <a:pt x="82550" y="2889250"/>
                    <a:pt x="77470" y="2792730"/>
                  </a:cubicBezTo>
                  <a:cubicBezTo>
                    <a:pt x="72390" y="2872740"/>
                    <a:pt x="66040" y="2934970"/>
                    <a:pt x="57150" y="2936240"/>
                  </a:cubicBezTo>
                  <a:cubicBezTo>
                    <a:pt x="38100" y="2937510"/>
                    <a:pt x="24130" y="2630170"/>
                    <a:pt x="24130" y="2208530"/>
                  </a:cubicBezTo>
                  <a:cubicBezTo>
                    <a:pt x="11430" y="2109470"/>
                    <a:pt x="2540" y="1926590"/>
                    <a:pt x="0" y="1611630"/>
                  </a:cubicBezTo>
                  <a:cubicBezTo>
                    <a:pt x="0" y="1565910"/>
                    <a:pt x="0" y="1520190"/>
                    <a:pt x="0" y="1474470"/>
                  </a:cubicBezTo>
                  <a:cubicBezTo>
                    <a:pt x="2540" y="1162050"/>
                    <a:pt x="11430" y="966470"/>
                    <a:pt x="24130" y="883920"/>
                  </a:cubicBezTo>
                  <a:cubicBezTo>
                    <a:pt x="24130" y="356870"/>
                    <a:pt x="50800" y="27940"/>
                    <a:pt x="73660" y="260350"/>
                  </a:cubicBezTo>
                  <a:cubicBezTo>
                    <a:pt x="78740" y="144780"/>
                    <a:pt x="86360" y="20320"/>
                    <a:pt x="9779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85750" cy="3046730"/>
            </a:xfrm>
            <a:custGeom>
              <a:avLst/>
              <a:gdLst/>
              <a:ahLst/>
              <a:cxnLst/>
              <a:rect l="l" t="t" r="r" b="b"/>
              <a:pathLst>
                <a:path w="285750" h="3046730">
                  <a:moveTo>
                    <a:pt x="212090" y="49530"/>
                  </a:moveTo>
                  <a:lnTo>
                    <a:pt x="232410" y="228600"/>
                  </a:lnTo>
                  <a:lnTo>
                    <a:pt x="247650" y="467360"/>
                  </a:lnTo>
                  <a:lnTo>
                    <a:pt x="266700" y="661670"/>
                  </a:lnTo>
                  <a:lnTo>
                    <a:pt x="278130" y="915670"/>
                  </a:lnTo>
                  <a:lnTo>
                    <a:pt x="285750" y="1993900"/>
                  </a:lnTo>
                  <a:lnTo>
                    <a:pt x="275590" y="2472690"/>
                  </a:lnTo>
                  <a:lnTo>
                    <a:pt x="262890" y="2607310"/>
                  </a:lnTo>
                  <a:lnTo>
                    <a:pt x="245110" y="2725420"/>
                  </a:lnTo>
                  <a:lnTo>
                    <a:pt x="231140" y="2950210"/>
                  </a:lnTo>
                  <a:lnTo>
                    <a:pt x="226060" y="2979420"/>
                  </a:lnTo>
                  <a:lnTo>
                    <a:pt x="205740" y="3017520"/>
                  </a:lnTo>
                  <a:lnTo>
                    <a:pt x="185420" y="3039110"/>
                  </a:lnTo>
                  <a:lnTo>
                    <a:pt x="156210" y="3046730"/>
                  </a:lnTo>
                  <a:lnTo>
                    <a:pt x="128270" y="3039110"/>
                  </a:lnTo>
                  <a:lnTo>
                    <a:pt x="116840" y="3030220"/>
                  </a:lnTo>
                  <a:lnTo>
                    <a:pt x="101600" y="3003550"/>
                  </a:lnTo>
                  <a:lnTo>
                    <a:pt x="81280" y="2917190"/>
                  </a:lnTo>
                  <a:lnTo>
                    <a:pt x="80010" y="2887980"/>
                  </a:lnTo>
                  <a:lnTo>
                    <a:pt x="92710" y="2861310"/>
                  </a:lnTo>
                  <a:lnTo>
                    <a:pt x="104140" y="2851150"/>
                  </a:lnTo>
                  <a:lnTo>
                    <a:pt x="133350" y="2842260"/>
                  </a:lnTo>
                  <a:lnTo>
                    <a:pt x="147320" y="2843530"/>
                  </a:lnTo>
                  <a:lnTo>
                    <a:pt x="173990" y="2857500"/>
                  </a:lnTo>
                  <a:lnTo>
                    <a:pt x="190500" y="2882900"/>
                  </a:lnTo>
                  <a:lnTo>
                    <a:pt x="187960" y="2912110"/>
                  </a:lnTo>
                  <a:lnTo>
                    <a:pt x="165100" y="2983230"/>
                  </a:lnTo>
                  <a:lnTo>
                    <a:pt x="143510" y="3003550"/>
                  </a:lnTo>
                  <a:lnTo>
                    <a:pt x="114300" y="3011170"/>
                  </a:lnTo>
                  <a:lnTo>
                    <a:pt x="86360" y="3002280"/>
                  </a:lnTo>
                  <a:lnTo>
                    <a:pt x="74930" y="2993390"/>
                  </a:lnTo>
                  <a:lnTo>
                    <a:pt x="59690" y="2967990"/>
                  </a:lnTo>
                  <a:lnTo>
                    <a:pt x="58420" y="2937510"/>
                  </a:lnTo>
                  <a:lnTo>
                    <a:pt x="36830" y="2819400"/>
                  </a:lnTo>
                  <a:lnTo>
                    <a:pt x="24130" y="2311400"/>
                  </a:lnTo>
                  <a:lnTo>
                    <a:pt x="5080" y="1951990"/>
                  </a:lnTo>
                  <a:lnTo>
                    <a:pt x="0" y="1592580"/>
                  </a:lnTo>
                  <a:lnTo>
                    <a:pt x="5080" y="1233170"/>
                  </a:lnTo>
                  <a:lnTo>
                    <a:pt x="21590" y="948690"/>
                  </a:lnTo>
                  <a:lnTo>
                    <a:pt x="36830" y="394970"/>
                  </a:lnTo>
                  <a:lnTo>
                    <a:pt x="41910" y="335280"/>
                  </a:lnTo>
                  <a:lnTo>
                    <a:pt x="55880" y="276860"/>
                  </a:lnTo>
                  <a:lnTo>
                    <a:pt x="60960" y="262890"/>
                  </a:lnTo>
                  <a:lnTo>
                    <a:pt x="81280" y="241300"/>
                  </a:lnTo>
                  <a:lnTo>
                    <a:pt x="109220" y="232410"/>
                  </a:lnTo>
                  <a:lnTo>
                    <a:pt x="138430" y="238760"/>
                  </a:lnTo>
                  <a:lnTo>
                    <a:pt x="160020" y="259080"/>
                  </a:lnTo>
                  <a:lnTo>
                    <a:pt x="170180" y="287020"/>
                  </a:lnTo>
                  <a:lnTo>
                    <a:pt x="162560" y="297180"/>
                  </a:lnTo>
                  <a:lnTo>
                    <a:pt x="147320" y="300990"/>
                  </a:lnTo>
                  <a:lnTo>
                    <a:pt x="72390" y="303530"/>
                  </a:lnTo>
                  <a:lnTo>
                    <a:pt x="66040" y="294640"/>
                  </a:lnTo>
                  <a:lnTo>
                    <a:pt x="80010" y="267970"/>
                  </a:lnTo>
                  <a:lnTo>
                    <a:pt x="104140" y="251460"/>
                  </a:lnTo>
                  <a:lnTo>
                    <a:pt x="119380" y="248920"/>
                  </a:lnTo>
                  <a:lnTo>
                    <a:pt x="133350" y="248920"/>
                  </a:lnTo>
                  <a:lnTo>
                    <a:pt x="160020" y="262890"/>
                  </a:lnTo>
                  <a:lnTo>
                    <a:pt x="170180" y="273050"/>
                  </a:lnTo>
                  <a:lnTo>
                    <a:pt x="180340" y="300990"/>
                  </a:lnTo>
                  <a:lnTo>
                    <a:pt x="173990" y="311150"/>
                  </a:lnTo>
                  <a:lnTo>
                    <a:pt x="158750" y="308610"/>
                  </a:lnTo>
                  <a:lnTo>
                    <a:pt x="102870" y="287020"/>
                  </a:lnTo>
                  <a:lnTo>
                    <a:pt x="78740" y="269240"/>
                  </a:lnTo>
                  <a:lnTo>
                    <a:pt x="68580" y="242570"/>
                  </a:lnTo>
                  <a:lnTo>
                    <a:pt x="95250" y="64770"/>
                  </a:lnTo>
                  <a:lnTo>
                    <a:pt x="109220" y="22860"/>
                  </a:lnTo>
                  <a:lnTo>
                    <a:pt x="132080" y="5080"/>
                  </a:lnTo>
                  <a:lnTo>
                    <a:pt x="147320" y="0"/>
                  </a:lnTo>
                  <a:lnTo>
                    <a:pt x="176530" y="3810"/>
                  </a:lnTo>
                  <a:lnTo>
                    <a:pt x="200660" y="21590"/>
                  </a:lnTo>
                  <a:lnTo>
                    <a:pt x="207010" y="35560"/>
                  </a:lnTo>
                  <a:lnTo>
                    <a:pt x="212090" y="64770"/>
                  </a:lnTo>
                  <a:lnTo>
                    <a:pt x="200660" y="91440"/>
                  </a:lnTo>
                  <a:lnTo>
                    <a:pt x="190500" y="102870"/>
                  </a:lnTo>
                  <a:lnTo>
                    <a:pt x="162560" y="114300"/>
                  </a:lnTo>
                  <a:lnTo>
                    <a:pt x="133350" y="110490"/>
                  </a:lnTo>
                  <a:lnTo>
                    <a:pt x="120650" y="102870"/>
                  </a:lnTo>
                  <a:lnTo>
                    <a:pt x="101600" y="78740"/>
                  </a:lnTo>
                  <a:lnTo>
                    <a:pt x="97790" y="49530"/>
                  </a:lnTo>
                  <a:lnTo>
                    <a:pt x="101600" y="35560"/>
                  </a:lnTo>
                  <a:lnTo>
                    <a:pt x="120650" y="11430"/>
                  </a:lnTo>
                  <a:lnTo>
                    <a:pt x="147320" y="0"/>
                  </a:lnTo>
                  <a:lnTo>
                    <a:pt x="176530" y="3810"/>
                  </a:lnTo>
                  <a:lnTo>
                    <a:pt x="189230" y="11430"/>
                  </a:lnTo>
                  <a:lnTo>
                    <a:pt x="208280" y="35560"/>
                  </a:lnTo>
                  <a:lnTo>
                    <a:pt x="212090" y="49530"/>
                  </a:lnTo>
                  <a:lnTo>
                    <a:pt x="196850" y="168910"/>
                  </a:lnTo>
                  <a:lnTo>
                    <a:pt x="193040" y="273050"/>
                  </a:lnTo>
                  <a:lnTo>
                    <a:pt x="185420" y="285750"/>
                  </a:lnTo>
                  <a:lnTo>
                    <a:pt x="172720" y="293370"/>
                  </a:lnTo>
                  <a:lnTo>
                    <a:pt x="144780" y="302260"/>
                  </a:lnTo>
                  <a:lnTo>
                    <a:pt x="85090" y="306070"/>
                  </a:lnTo>
                  <a:lnTo>
                    <a:pt x="69850" y="303530"/>
                  </a:lnTo>
                  <a:lnTo>
                    <a:pt x="67310" y="290830"/>
                  </a:lnTo>
                  <a:lnTo>
                    <a:pt x="81280" y="265430"/>
                  </a:lnTo>
                  <a:lnTo>
                    <a:pt x="93980" y="256540"/>
                  </a:lnTo>
                  <a:lnTo>
                    <a:pt x="121920" y="247650"/>
                  </a:lnTo>
                  <a:lnTo>
                    <a:pt x="137160" y="250190"/>
                  </a:lnTo>
                  <a:lnTo>
                    <a:pt x="162560" y="264160"/>
                  </a:lnTo>
                  <a:lnTo>
                    <a:pt x="171450" y="275590"/>
                  </a:lnTo>
                  <a:lnTo>
                    <a:pt x="181610" y="304800"/>
                  </a:lnTo>
                  <a:lnTo>
                    <a:pt x="171450" y="311150"/>
                  </a:lnTo>
                  <a:lnTo>
                    <a:pt x="140970" y="309880"/>
                  </a:lnTo>
                  <a:lnTo>
                    <a:pt x="82550" y="297180"/>
                  </a:lnTo>
                  <a:lnTo>
                    <a:pt x="54610" y="285750"/>
                  </a:lnTo>
                  <a:lnTo>
                    <a:pt x="64770" y="257810"/>
                  </a:lnTo>
                  <a:lnTo>
                    <a:pt x="73660" y="246380"/>
                  </a:lnTo>
                  <a:lnTo>
                    <a:pt x="86360" y="238760"/>
                  </a:lnTo>
                  <a:lnTo>
                    <a:pt x="115570" y="232410"/>
                  </a:lnTo>
                  <a:lnTo>
                    <a:pt x="143510" y="242570"/>
                  </a:lnTo>
                  <a:lnTo>
                    <a:pt x="154940" y="251460"/>
                  </a:lnTo>
                  <a:lnTo>
                    <a:pt x="167640" y="278130"/>
                  </a:lnTo>
                  <a:lnTo>
                    <a:pt x="168910" y="293370"/>
                  </a:lnTo>
                  <a:lnTo>
                    <a:pt x="147320" y="457200"/>
                  </a:lnTo>
                  <a:lnTo>
                    <a:pt x="137160" y="920750"/>
                  </a:lnTo>
                  <a:lnTo>
                    <a:pt x="119380" y="1249680"/>
                  </a:lnTo>
                  <a:lnTo>
                    <a:pt x="114300" y="1609090"/>
                  </a:lnTo>
                  <a:lnTo>
                    <a:pt x="119380" y="1939290"/>
                  </a:lnTo>
                  <a:lnTo>
                    <a:pt x="137160" y="2327910"/>
                  </a:lnTo>
                  <a:lnTo>
                    <a:pt x="146050" y="2716530"/>
                  </a:lnTo>
                  <a:lnTo>
                    <a:pt x="153670" y="2851150"/>
                  </a:lnTo>
                  <a:lnTo>
                    <a:pt x="170180" y="2969260"/>
                  </a:lnTo>
                  <a:lnTo>
                    <a:pt x="154940" y="2994660"/>
                  </a:lnTo>
                  <a:lnTo>
                    <a:pt x="143510" y="3003550"/>
                  </a:lnTo>
                  <a:lnTo>
                    <a:pt x="114300" y="3011170"/>
                  </a:lnTo>
                  <a:lnTo>
                    <a:pt x="99060" y="3008630"/>
                  </a:lnTo>
                  <a:lnTo>
                    <a:pt x="73660" y="2993390"/>
                  </a:lnTo>
                  <a:lnTo>
                    <a:pt x="64770" y="2980690"/>
                  </a:lnTo>
                  <a:lnTo>
                    <a:pt x="58420" y="2952750"/>
                  </a:lnTo>
                  <a:lnTo>
                    <a:pt x="77470" y="2912110"/>
                  </a:lnTo>
                  <a:lnTo>
                    <a:pt x="81280" y="2882900"/>
                  </a:lnTo>
                  <a:lnTo>
                    <a:pt x="96520" y="2857500"/>
                  </a:lnTo>
                  <a:lnTo>
                    <a:pt x="123190" y="2843530"/>
                  </a:lnTo>
                  <a:lnTo>
                    <a:pt x="152400" y="2844800"/>
                  </a:lnTo>
                  <a:lnTo>
                    <a:pt x="166370" y="2851150"/>
                  </a:lnTo>
                  <a:lnTo>
                    <a:pt x="186690" y="2872740"/>
                  </a:lnTo>
                  <a:lnTo>
                    <a:pt x="200660" y="2915920"/>
                  </a:lnTo>
                  <a:lnTo>
                    <a:pt x="213360" y="2989580"/>
                  </a:lnTo>
                  <a:lnTo>
                    <a:pt x="212090" y="3003550"/>
                  </a:lnTo>
                  <a:lnTo>
                    <a:pt x="196850" y="3030220"/>
                  </a:lnTo>
                  <a:lnTo>
                    <a:pt x="171450" y="3044190"/>
                  </a:lnTo>
                  <a:lnTo>
                    <a:pt x="156210" y="3046730"/>
                  </a:lnTo>
                  <a:lnTo>
                    <a:pt x="142240" y="3044190"/>
                  </a:lnTo>
                  <a:lnTo>
                    <a:pt x="116840" y="3030220"/>
                  </a:lnTo>
                  <a:lnTo>
                    <a:pt x="106680" y="3017520"/>
                  </a:lnTo>
                  <a:lnTo>
                    <a:pt x="99060" y="2989580"/>
                  </a:lnTo>
                  <a:lnTo>
                    <a:pt x="114300" y="2964180"/>
                  </a:lnTo>
                  <a:lnTo>
                    <a:pt x="120650" y="2934970"/>
                  </a:lnTo>
                  <a:lnTo>
                    <a:pt x="130810" y="2725420"/>
                  </a:lnTo>
                  <a:lnTo>
                    <a:pt x="160020" y="2487930"/>
                  </a:lnTo>
                  <a:lnTo>
                    <a:pt x="167640" y="2263140"/>
                  </a:lnTo>
                  <a:lnTo>
                    <a:pt x="171450" y="1963420"/>
                  </a:lnTo>
                  <a:lnTo>
                    <a:pt x="165100" y="1515110"/>
                  </a:lnTo>
                  <a:lnTo>
                    <a:pt x="166370" y="1096010"/>
                  </a:lnTo>
                  <a:lnTo>
                    <a:pt x="160020" y="825500"/>
                  </a:lnTo>
                  <a:lnTo>
                    <a:pt x="119380" y="243840"/>
                  </a:lnTo>
                  <a:lnTo>
                    <a:pt x="97790" y="49530"/>
                  </a:lnTo>
                  <a:lnTo>
                    <a:pt x="101600" y="35560"/>
                  </a:lnTo>
                  <a:lnTo>
                    <a:pt x="119380" y="11430"/>
                  </a:lnTo>
                  <a:lnTo>
                    <a:pt x="133350" y="3810"/>
                  </a:lnTo>
                  <a:lnTo>
                    <a:pt x="162560" y="0"/>
                  </a:lnTo>
                  <a:lnTo>
                    <a:pt x="189230" y="11430"/>
                  </a:lnTo>
                  <a:lnTo>
                    <a:pt x="200660" y="22860"/>
                  </a:lnTo>
                  <a:lnTo>
                    <a:pt x="212090" y="49530"/>
                  </a:lnTo>
                </a:path>
              </a:pathLst>
            </a:custGeom>
            <a:solidFill>
              <a:srgbClr val="E7191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" y="469265"/>
              <a:ext cx="156210" cy="2089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032432" y="5204460"/>
            <a:ext cx="3651885" cy="373835"/>
            <a:chOff x="0" y="0"/>
            <a:chExt cx="3647440" cy="373380"/>
          </a:xfrm>
        </p:grpSpPr>
        <p:sp>
          <p:nvSpPr>
            <p:cNvPr id="8" name="Freeform 8"/>
            <p:cNvSpPr/>
            <p:nvPr/>
          </p:nvSpPr>
          <p:spPr>
            <a:xfrm>
              <a:off x="49530" y="50800"/>
              <a:ext cx="3554730" cy="288290"/>
            </a:xfrm>
            <a:custGeom>
              <a:avLst/>
              <a:gdLst/>
              <a:ahLst/>
              <a:cxnLst/>
              <a:rect l="l" t="t" r="r" b="b"/>
              <a:pathLst>
                <a:path w="3554730" h="288290">
                  <a:moveTo>
                    <a:pt x="73660" y="0"/>
                  </a:moveTo>
                  <a:cubicBezTo>
                    <a:pt x="924560" y="60960"/>
                    <a:pt x="1381760" y="31750"/>
                    <a:pt x="1586230" y="48260"/>
                  </a:cubicBezTo>
                  <a:cubicBezTo>
                    <a:pt x="1687830" y="57150"/>
                    <a:pt x="1733550" y="77470"/>
                    <a:pt x="1811020" y="87630"/>
                  </a:cubicBezTo>
                  <a:cubicBezTo>
                    <a:pt x="1894840" y="99060"/>
                    <a:pt x="1957070" y="107950"/>
                    <a:pt x="2072640" y="113030"/>
                  </a:cubicBezTo>
                  <a:cubicBezTo>
                    <a:pt x="2293620" y="123190"/>
                    <a:pt x="2895600" y="128270"/>
                    <a:pt x="3049270" y="109220"/>
                  </a:cubicBezTo>
                  <a:cubicBezTo>
                    <a:pt x="3097530" y="102870"/>
                    <a:pt x="3105150" y="90170"/>
                    <a:pt x="3141980" y="85090"/>
                  </a:cubicBezTo>
                  <a:cubicBezTo>
                    <a:pt x="3195320" y="78740"/>
                    <a:pt x="3281680" y="92710"/>
                    <a:pt x="3340100" y="81280"/>
                  </a:cubicBezTo>
                  <a:cubicBezTo>
                    <a:pt x="3387090" y="72390"/>
                    <a:pt x="3431540" y="30480"/>
                    <a:pt x="3467100" y="31750"/>
                  </a:cubicBezTo>
                  <a:cubicBezTo>
                    <a:pt x="3495040" y="33020"/>
                    <a:pt x="3524250" y="49530"/>
                    <a:pt x="3536950" y="68580"/>
                  </a:cubicBezTo>
                  <a:cubicBezTo>
                    <a:pt x="3550920" y="87630"/>
                    <a:pt x="3554730" y="125730"/>
                    <a:pt x="3547110" y="147320"/>
                  </a:cubicBezTo>
                  <a:cubicBezTo>
                    <a:pt x="3538220" y="168910"/>
                    <a:pt x="3507740" y="191770"/>
                    <a:pt x="3487420" y="198120"/>
                  </a:cubicBezTo>
                  <a:cubicBezTo>
                    <a:pt x="3469640" y="203200"/>
                    <a:pt x="3449320" y="199390"/>
                    <a:pt x="3434080" y="193040"/>
                  </a:cubicBezTo>
                  <a:cubicBezTo>
                    <a:pt x="3417570" y="185420"/>
                    <a:pt x="3401060" y="172720"/>
                    <a:pt x="3394710" y="156210"/>
                  </a:cubicBezTo>
                  <a:cubicBezTo>
                    <a:pt x="3385820" y="135890"/>
                    <a:pt x="3383280" y="97790"/>
                    <a:pt x="3393440" y="77470"/>
                  </a:cubicBezTo>
                  <a:cubicBezTo>
                    <a:pt x="3404870" y="57150"/>
                    <a:pt x="3436620" y="36830"/>
                    <a:pt x="3458210" y="33020"/>
                  </a:cubicBezTo>
                  <a:cubicBezTo>
                    <a:pt x="3475990" y="29210"/>
                    <a:pt x="3496310" y="35560"/>
                    <a:pt x="3511550" y="43180"/>
                  </a:cubicBezTo>
                  <a:cubicBezTo>
                    <a:pt x="3525520" y="52070"/>
                    <a:pt x="3540760" y="67310"/>
                    <a:pt x="3545840" y="83820"/>
                  </a:cubicBezTo>
                  <a:cubicBezTo>
                    <a:pt x="3552190" y="105410"/>
                    <a:pt x="3552190" y="140970"/>
                    <a:pt x="3538220" y="162560"/>
                  </a:cubicBezTo>
                  <a:cubicBezTo>
                    <a:pt x="3519170" y="191770"/>
                    <a:pt x="3458210" y="217170"/>
                    <a:pt x="3422650" y="231140"/>
                  </a:cubicBezTo>
                  <a:cubicBezTo>
                    <a:pt x="3393440" y="242570"/>
                    <a:pt x="3374390" y="246380"/>
                    <a:pt x="3340100" y="250190"/>
                  </a:cubicBezTo>
                  <a:cubicBezTo>
                    <a:pt x="3288030" y="256540"/>
                    <a:pt x="3190240" y="245110"/>
                    <a:pt x="3138170" y="251460"/>
                  </a:cubicBezTo>
                  <a:cubicBezTo>
                    <a:pt x="3102610" y="255270"/>
                    <a:pt x="3096260" y="266700"/>
                    <a:pt x="3051810" y="271780"/>
                  </a:cubicBezTo>
                  <a:cubicBezTo>
                    <a:pt x="2915920" y="288290"/>
                    <a:pt x="2396490" y="273050"/>
                    <a:pt x="2199640" y="266700"/>
                  </a:cubicBezTo>
                  <a:cubicBezTo>
                    <a:pt x="2095500" y="262890"/>
                    <a:pt x="2048510" y="262890"/>
                    <a:pt x="1959610" y="252730"/>
                  </a:cubicBezTo>
                  <a:cubicBezTo>
                    <a:pt x="1849120" y="238760"/>
                    <a:pt x="1739900" y="198120"/>
                    <a:pt x="1586230" y="184150"/>
                  </a:cubicBezTo>
                  <a:cubicBezTo>
                    <a:pt x="1344930" y="160020"/>
                    <a:pt x="920750" y="182880"/>
                    <a:pt x="645160" y="171450"/>
                  </a:cubicBezTo>
                  <a:cubicBezTo>
                    <a:pt x="426720" y="163830"/>
                    <a:pt x="142240" y="154940"/>
                    <a:pt x="60960" y="132080"/>
                  </a:cubicBezTo>
                  <a:cubicBezTo>
                    <a:pt x="38100" y="125730"/>
                    <a:pt x="27940" y="121920"/>
                    <a:pt x="19050" y="111760"/>
                  </a:cubicBezTo>
                  <a:cubicBezTo>
                    <a:pt x="8890" y="100330"/>
                    <a:pt x="1270" y="82550"/>
                    <a:pt x="1270" y="68580"/>
                  </a:cubicBezTo>
                  <a:cubicBezTo>
                    <a:pt x="0" y="53340"/>
                    <a:pt x="6350" y="34290"/>
                    <a:pt x="16510" y="24130"/>
                  </a:cubicBezTo>
                  <a:cubicBezTo>
                    <a:pt x="29210" y="11430"/>
                    <a:pt x="73660" y="0"/>
                    <a:pt x="73660" y="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1684318" y="4024312"/>
            <a:ext cx="316230" cy="1801177"/>
            <a:chOff x="0" y="0"/>
            <a:chExt cx="421640" cy="2401570"/>
          </a:xfrm>
        </p:grpSpPr>
        <p:sp>
          <p:nvSpPr>
            <p:cNvPr id="10" name="Freeform 10"/>
            <p:cNvSpPr/>
            <p:nvPr/>
          </p:nvSpPr>
          <p:spPr>
            <a:xfrm>
              <a:off x="43180" y="48260"/>
              <a:ext cx="335280" cy="2302510"/>
            </a:xfrm>
            <a:custGeom>
              <a:avLst/>
              <a:gdLst/>
              <a:ahLst/>
              <a:cxnLst/>
              <a:rect l="l" t="t" r="r" b="b"/>
              <a:pathLst>
                <a:path w="335280" h="2302510">
                  <a:moveTo>
                    <a:pt x="193040" y="49530"/>
                  </a:moveTo>
                  <a:cubicBezTo>
                    <a:pt x="308610" y="402590"/>
                    <a:pt x="313690" y="445770"/>
                    <a:pt x="320040" y="511810"/>
                  </a:cubicBezTo>
                  <a:cubicBezTo>
                    <a:pt x="327660" y="603250"/>
                    <a:pt x="335280" y="762000"/>
                    <a:pt x="326390" y="833120"/>
                  </a:cubicBezTo>
                  <a:cubicBezTo>
                    <a:pt x="322580" y="868680"/>
                    <a:pt x="309880" y="880110"/>
                    <a:pt x="304800" y="913130"/>
                  </a:cubicBezTo>
                  <a:cubicBezTo>
                    <a:pt x="297180" y="965200"/>
                    <a:pt x="308610" y="1064260"/>
                    <a:pt x="303530" y="1120140"/>
                  </a:cubicBezTo>
                  <a:cubicBezTo>
                    <a:pt x="299720" y="1159510"/>
                    <a:pt x="294640" y="1183640"/>
                    <a:pt x="284480" y="1217930"/>
                  </a:cubicBezTo>
                  <a:cubicBezTo>
                    <a:pt x="273050" y="1258570"/>
                    <a:pt x="246380" y="1287780"/>
                    <a:pt x="234950" y="1346200"/>
                  </a:cubicBezTo>
                  <a:cubicBezTo>
                    <a:pt x="213360" y="1464310"/>
                    <a:pt x="243840" y="1734820"/>
                    <a:pt x="231140" y="1897380"/>
                  </a:cubicBezTo>
                  <a:cubicBezTo>
                    <a:pt x="220980" y="2025650"/>
                    <a:pt x="203200" y="2183130"/>
                    <a:pt x="177800" y="2241550"/>
                  </a:cubicBezTo>
                  <a:cubicBezTo>
                    <a:pt x="167640" y="2265680"/>
                    <a:pt x="158750" y="2277110"/>
                    <a:pt x="143510" y="2287270"/>
                  </a:cubicBezTo>
                  <a:cubicBezTo>
                    <a:pt x="129540" y="2296160"/>
                    <a:pt x="107950" y="2302510"/>
                    <a:pt x="90170" y="2301240"/>
                  </a:cubicBezTo>
                  <a:cubicBezTo>
                    <a:pt x="72390" y="2299970"/>
                    <a:pt x="50800" y="2293620"/>
                    <a:pt x="38100" y="2280920"/>
                  </a:cubicBezTo>
                  <a:cubicBezTo>
                    <a:pt x="21590" y="2264410"/>
                    <a:pt x="6350" y="2226310"/>
                    <a:pt x="7620" y="2203450"/>
                  </a:cubicBezTo>
                  <a:cubicBezTo>
                    <a:pt x="7620" y="2184400"/>
                    <a:pt x="16510" y="2165350"/>
                    <a:pt x="31750" y="2152650"/>
                  </a:cubicBezTo>
                  <a:cubicBezTo>
                    <a:pt x="48260" y="2137410"/>
                    <a:pt x="86360" y="2124710"/>
                    <a:pt x="109220" y="2127250"/>
                  </a:cubicBezTo>
                  <a:cubicBezTo>
                    <a:pt x="128270" y="2128520"/>
                    <a:pt x="147320" y="2138680"/>
                    <a:pt x="158750" y="2152650"/>
                  </a:cubicBezTo>
                  <a:cubicBezTo>
                    <a:pt x="173990" y="2171700"/>
                    <a:pt x="184150" y="2209800"/>
                    <a:pt x="180340" y="2232660"/>
                  </a:cubicBezTo>
                  <a:cubicBezTo>
                    <a:pt x="177800" y="2251710"/>
                    <a:pt x="165100" y="2269490"/>
                    <a:pt x="151130" y="2280920"/>
                  </a:cubicBezTo>
                  <a:cubicBezTo>
                    <a:pt x="138430" y="2292350"/>
                    <a:pt x="116840" y="2301240"/>
                    <a:pt x="99060" y="2301240"/>
                  </a:cubicBezTo>
                  <a:cubicBezTo>
                    <a:pt x="81280" y="2302510"/>
                    <a:pt x="59690" y="2296160"/>
                    <a:pt x="45720" y="2286000"/>
                  </a:cubicBezTo>
                  <a:cubicBezTo>
                    <a:pt x="30480" y="2275840"/>
                    <a:pt x="19050" y="2261870"/>
                    <a:pt x="11430" y="2241550"/>
                  </a:cubicBezTo>
                  <a:cubicBezTo>
                    <a:pt x="0" y="2207260"/>
                    <a:pt x="3810" y="2141220"/>
                    <a:pt x="10160" y="2087880"/>
                  </a:cubicBezTo>
                  <a:cubicBezTo>
                    <a:pt x="17780" y="2026920"/>
                    <a:pt x="46990" y="1977390"/>
                    <a:pt x="57150" y="1897380"/>
                  </a:cubicBezTo>
                  <a:cubicBezTo>
                    <a:pt x="74930" y="1761490"/>
                    <a:pt x="44450" y="1482090"/>
                    <a:pt x="66040" y="1348740"/>
                  </a:cubicBezTo>
                  <a:cubicBezTo>
                    <a:pt x="78740" y="1268730"/>
                    <a:pt x="111760" y="1233170"/>
                    <a:pt x="125730" y="1162050"/>
                  </a:cubicBezTo>
                  <a:cubicBezTo>
                    <a:pt x="140970" y="1074420"/>
                    <a:pt x="132080" y="930910"/>
                    <a:pt x="142240" y="859790"/>
                  </a:cubicBezTo>
                  <a:cubicBezTo>
                    <a:pt x="147320" y="820420"/>
                    <a:pt x="156210" y="805180"/>
                    <a:pt x="160020" y="768350"/>
                  </a:cubicBezTo>
                  <a:cubicBezTo>
                    <a:pt x="166370" y="711200"/>
                    <a:pt x="168910" y="604520"/>
                    <a:pt x="161290" y="547370"/>
                  </a:cubicBezTo>
                  <a:cubicBezTo>
                    <a:pt x="156210" y="510540"/>
                    <a:pt x="140970" y="487680"/>
                    <a:pt x="137160" y="458470"/>
                  </a:cubicBezTo>
                  <a:cubicBezTo>
                    <a:pt x="133350" y="429260"/>
                    <a:pt x="143510" y="408940"/>
                    <a:pt x="138430" y="372110"/>
                  </a:cubicBezTo>
                  <a:cubicBezTo>
                    <a:pt x="128270" y="300990"/>
                    <a:pt x="36830" y="128270"/>
                    <a:pt x="41910" y="71120"/>
                  </a:cubicBezTo>
                  <a:cubicBezTo>
                    <a:pt x="43180" y="46990"/>
                    <a:pt x="55880" y="33020"/>
                    <a:pt x="67310" y="20320"/>
                  </a:cubicBezTo>
                  <a:cubicBezTo>
                    <a:pt x="76200" y="11430"/>
                    <a:pt x="86360" y="5080"/>
                    <a:pt x="99060" y="2540"/>
                  </a:cubicBezTo>
                  <a:cubicBezTo>
                    <a:pt x="115570" y="0"/>
                    <a:pt x="139700" y="1270"/>
                    <a:pt x="154940" y="8890"/>
                  </a:cubicBezTo>
                  <a:cubicBezTo>
                    <a:pt x="170180" y="16510"/>
                    <a:pt x="193040" y="49530"/>
                    <a:pt x="193040" y="4953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</p:spTree>
    <p:extLst>
      <p:ext uri="{BB962C8B-B14F-4D97-AF65-F5344CB8AC3E}">
        <p14:creationId xmlns:p14="http://schemas.microsoft.com/office/powerpoint/2010/main" val="28793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08897" y="732062"/>
            <a:ext cx="12775995" cy="9039225"/>
          </a:xfrm>
          <a:custGeom>
            <a:avLst/>
            <a:gdLst/>
            <a:ahLst/>
            <a:cxnLst/>
            <a:rect l="l" t="t" r="r" b="b"/>
            <a:pathLst>
              <a:path w="12775995" h="9039225">
                <a:moveTo>
                  <a:pt x="0" y="0"/>
                </a:moveTo>
                <a:lnTo>
                  <a:pt x="12775995" y="0"/>
                </a:lnTo>
                <a:lnTo>
                  <a:pt x="12775995" y="9039226"/>
                </a:lnTo>
                <a:lnTo>
                  <a:pt x="0" y="9039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679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16"/>
          <p:cNvSpPr txBox="1"/>
          <p:nvPr/>
        </p:nvSpPr>
        <p:spPr>
          <a:xfrm>
            <a:off x="2950481" y="3636693"/>
            <a:ext cx="1238703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不放棄盼望</a:t>
            </a:r>
          </a:p>
        </p:txBody>
      </p:sp>
    </p:spTree>
    <p:extLst>
      <p:ext uri="{BB962C8B-B14F-4D97-AF65-F5344CB8AC3E}">
        <p14:creationId xmlns:p14="http://schemas.microsoft.com/office/powerpoint/2010/main" val="5676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2743200" y="3636693"/>
            <a:ext cx="12975319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滄桑總是重複在孩子身上</a:t>
            </a:r>
          </a:p>
        </p:txBody>
      </p:sp>
    </p:spTree>
    <p:extLst>
      <p:ext uri="{BB962C8B-B14F-4D97-AF65-F5344CB8AC3E}">
        <p14:creationId xmlns:p14="http://schemas.microsoft.com/office/powerpoint/2010/main" val="29435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6"/>
          <p:cNvSpPr txBox="1"/>
          <p:nvPr/>
        </p:nvSpPr>
        <p:spPr>
          <a:xfrm>
            <a:off x="1834437" y="3171216"/>
            <a:ext cx="1461912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在</a:t>
            </a:r>
            <a:r>
              <a:rPr lang="en-US" sz="87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離家</a:t>
            </a:r>
            <a:r>
              <a:rPr lang="en-US" sz="8799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與</a:t>
            </a:r>
            <a:r>
              <a:rPr lang="en-US" sz="87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回家</a:t>
            </a:r>
            <a:r>
              <a:rPr lang="en-US" sz="8799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之間找不到路</a:t>
            </a:r>
          </a:p>
        </p:txBody>
      </p:sp>
    </p:spTree>
    <p:extLst>
      <p:ext uri="{BB962C8B-B14F-4D97-AF65-F5344CB8AC3E}">
        <p14:creationId xmlns:p14="http://schemas.microsoft.com/office/powerpoint/2010/main" val="34865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1834437" y="3171216"/>
            <a:ext cx="1461912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疼愛、掛念、愧疚</a:t>
            </a:r>
          </a:p>
        </p:txBody>
      </p:sp>
    </p:spTree>
    <p:extLst>
      <p:ext uri="{BB962C8B-B14F-4D97-AF65-F5344CB8AC3E}">
        <p14:creationId xmlns:p14="http://schemas.microsoft.com/office/powerpoint/2010/main" val="13231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6"/>
          <p:cNvSpPr txBox="1"/>
          <p:nvPr/>
        </p:nvSpPr>
        <p:spPr>
          <a:xfrm>
            <a:off x="2014325" y="2822108"/>
            <a:ext cx="1461912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Never Give Up Hope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5403373" y="5019675"/>
            <a:ext cx="7245827" cy="1060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在</a:t>
            </a:r>
            <a:r>
              <a:rPr lang="en-US" sz="63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擁有</a:t>
            </a:r>
            <a:r>
              <a:rPr lang="en-US" sz="63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與</a:t>
            </a:r>
            <a:r>
              <a:rPr lang="en-US" sz="63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失去</a:t>
            </a:r>
            <a:r>
              <a:rPr lang="en-US" sz="6399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之間</a:t>
            </a:r>
          </a:p>
        </p:txBody>
      </p:sp>
    </p:spTree>
    <p:extLst>
      <p:ext uri="{BB962C8B-B14F-4D97-AF65-F5344CB8AC3E}">
        <p14:creationId xmlns:p14="http://schemas.microsoft.com/office/powerpoint/2010/main" val="27417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21</Words>
  <Application>Microsoft Office PowerPoint</Application>
  <PresentationFormat>自定义</PresentationFormat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Canva Sans</vt:lpstr>
      <vt:lpstr>Canva Sans Bold</vt:lpstr>
      <vt:lpstr>Microsoft JhengHei UI</vt:lpstr>
      <vt:lpstr>Open Sans</vt:lpstr>
      <vt:lpstr>Raleway Semi-Bold</vt:lpstr>
      <vt:lpstr>等线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71</cp:revision>
  <dcterms:created xsi:type="dcterms:W3CDTF">2006-08-16T00:00:00Z</dcterms:created>
  <dcterms:modified xsi:type="dcterms:W3CDTF">2025-09-21T16:19:38Z</dcterms:modified>
  <dc:identifier>DAGKGUjSdVU</dc:identifier>
</cp:coreProperties>
</file>