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1" r:id="rId1"/>
  </p:sldMasterIdLst>
  <p:notesMasterIdLst>
    <p:notesMasterId r:id="rId12"/>
  </p:notesMasterIdLst>
  <p:handoutMasterIdLst>
    <p:handoutMasterId r:id="rId13"/>
  </p:handoutMasterIdLst>
  <p:sldIdLst>
    <p:sldId id="587" r:id="rId2"/>
    <p:sldId id="828" r:id="rId3"/>
    <p:sldId id="834" r:id="rId4"/>
    <p:sldId id="798" r:id="rId5"/>
    <p:sldId id="835" r:id="rId6"/>
    <p:sldId id="830" r:id="rId7"/>
    <p:sldId id="819" r:id="rId8"/>
    <p:sldId id="827" r:id="rId9"/>
    <p:sldId id="831" r:id="rId10"/>
    <p:sldId id="812" r:id="rId11"/>
  </p:sldIdLst>
  <p:sldSz cx="9144000" cy="5143500" type="screen16x9"/>
  <p:notesSz cx="6954838" cy="9309100"/>
  <p:embeddedFontLst>
    <p:embeddedFont>
      <p:font typeface="DFKai-SB" panose="03000509000000000000" pitchFamily="65" charset="-120"/>
      <p:regular r:id="rId14"/>
    </p:embeddedFont>
    <p:embeddedFont>
      <p:font typeface="Garamond" panose="02010600030101010101" charset="0"/>
      <p:regular r:id="rId15"/>
      <p:bold r:id="rId16"/>
      <p:italic r:id="rId17"/>
    </p:embeddedFont>
    <p:embeddedFont>
      <p:font typeface="PMingLiU" panose="02010600030101010101" charset="-120"/>
      <p:regular r:id="rId18"/>
    </p:embeddedFont>
    <p:embeddedFont>
      <p:font typeface="PMingLiU" panose="02010600030101010101" charset="-120"/>
      <p:regular r:id="rId18"/>
    </p:embeddedFont>
    <p:embeddedFont>
      <p:font typeface="HanWangLiSuMedium" panose="02000500000000000000" pitchFamily="2" charset="-120"/>
      <p:regular r:id="rId19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ihen Wei" initials="YW" lastIdx="2" clrIdx="0">
    <p:extLst>
      <p:ext uri="{19B8F6BF-5375-455C-9EA6-DF929625EA0E}">
        <p15:presenceInfo xmlns:p15="http://schemas.microsoft.com/office/powerpoint/2012/main" userId="bc0e9c5012bc00d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66FF"/>
    <a:srgbClr val="FFFF00"/>
    <a:srgbClr val="0000CC"/>
    <a:srgbClr val="969696"/>
    <a:srgbClr val="FFFFFF"/>
    <a:srgbClr val="FFFF99"/>
    <a:srgbClr val="000066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2" autoAdjust="0"/>
    <p:restoredTop sz="87237" autoAdjust="0"/>
  </p:normalViewPr>
  <p:slideViewPr>
    <p:cSldViewPr>
      <p:cViewPr varScale="1">
        <p:scale>
          <a:sx n="88" d="100"/>
          <a:sy n="88" d="100"/>
        </p:scale>
        <p:origin x="828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29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4-03T23:02:00.825" idx="2">
    <p:pos x="5760" y="-203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4A6C23-15AD-4109-9F49-98A2F0F3FE8D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B8DAEE-07E6-4247-BFD0-340B6E27A714}">
      <dgm:prSet custT="1"/>
      <dgm:spPr/>
      <dgm:t>
        <a:bodyPr/>
        <a:lstStyle/>
        <a:p>
          <a:r>
            <a:rPr lang="zh-CN" altLang="en-US" sz="2800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rPr>
            <a:t>因信稱義的恩典</a:t>
          </a:r>
          <a:endParaRPr lang="en-US" sz="2800" dirty="0">
            <a:solidFill>
              <a:schemeClr val="tx1"/>
            </a:solidFill>
            <a:latin typeface="DFKai-SB" pitchFamily="65" charset="-120"/>
            <a:ea typeface="DFKai-SB" pitchFamily="65" charset="-120"/>
          </a:endParaRPr>
        </a:p>
      </dgm:t>
    </dgm:pt>
    <dgm:pt modelId="{E9FA0B38-C193-4354-8FC8-4F80C1DC49B8}" type="sibTrans" cxnId="{7331A46F-9D72-4D84-BA5D-23E6FE544D5C}">
      <dgm:prSet/>
      <dgm:spPr/>
      <dgm:t>
        <a:bodyPr/>
        <a:lstStyle/>
        <a:p>
          <a:endParaRPr lang="en-US"/>
        </a:p>
      </dgm:t>
    </dgm:pt>
    <dgm:pt modelId="{CBEE27AB-8CBF-4D1A-AE53-AEC6418AD198}" type="parTrans" cxnId="{7331A46F-9D72-4D84-BA5D-23E6FE544D5C}">
      <dgm:prSet/>
      <dgm:spPr/>
      <dgm:t>
        <a:bodyPr/>
        <a:lstStyle/>
        <a:p>
          <a:endParaRPr lang="en-US"/>
        </a:p>
      </dgm:t>
    </dgm:pt>
    <dgm:pt modelId="{8FE5E5B8-0BFC-419A-86CB-F8A08FD8878E}">
      <dgm:prSet custT="1"/>
      <dgm:spPr/>
      <dgm:t>
        <a:bodyPr/>
        <a:lstStyle/>
        <a:p>
          <a:r>
            <a:rPr lang="zh-CN" altLang="en-US" sz="2800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rPr>
            <a:t>不離不棄的愛</a:t>
          </a:r>
          <a:endParaRPr lang="en-US" sz="2800" dirty="0">
            <a:solidFill>
              <a:schemeClr val="tx1"/>
            </a:solidFill>
            <a:latin typeface="DFKai-SB" pitchFamily="65" charset="-120"/>
            <a:ea typeface="DFKai-SB" pitchFamily="65" charset="-120"/>
          </a:endParaRPr>
        </a:p>
      </dgm:t>
    </dgm:pt>
    <dgm:pt modelId="{4BD8AE41-E746-44DA-8F29-0D493FF8E8B2}" type="sibTrans" cxnId="{E3746D0A-B23D-4A95-A1F2-CB727D611CAC}">
      <dgm:prSet/>
      <dgm:spPr/>
      <dgm:t>
        <a:bodyPr/>
        <a:lstStyle/>
        <a:p>
          <a:endParaRPr lang="en-US"/>
        </a:p>
      </dgm:t>
    </dgm:pt>
    <dgm:pt modelId="{94B7DB81-EC0E-4D37-ACBD-326B41A4120C}" type="parTrans" cxnId="{E3746D0A-B23D-4A95-A1F2-CB727D611CAC}">
      <dgm:prSet/>
      <dgm:spPr/>
      <dgm:t>
        <a:bodyPr/>
        <a:lstStyle/>
        <a:p>
          <a:endParaRPr lang="en-US"/>
        </a:p>
      </dgm:t>
    </dgm:pt>
    <dgm:pt modelId="{95600C5F-29DE-420F-8283-1BF840530B5A}">
      <dgm:prSet custT="1"/>
      <dgm:spPr/>
      <dgm:t>
        <a:bodyPr/>
        <a:lstStyle/>
        <a:p>
          <a:r>
            <a:rPr lang="zh-CN" altLang="en-US" sz="2800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rPr>
            <a:t>深信</a:t>
          </a:r>
          <a:endParaRPr lang="en-US" sz="2800" dirty="0">
            <a:solidFill>
              <a:schemeClr val="tx1"/>
            </a:solidFill>
            <a:latin typeface="DFKai-SB" pitchFamily="65" charset="-120"/>
            <a:ea typeface="DFKai-SB" pitchFamily="65" charset="-120"/>
          </a:endParaRPr>
        </a:p>
      </dgm:t>
    </dgm:pt>
    <dgm:pt modelId="{EBBA1CEE-A89D-4F6D-BDAC-06A016FB7B57}" type="sibTrans" cxnId="{D73D58A5-C3E9-44E2-934E-F7A121F1CA9C}">
      <dgm:prSet/>
      <dgm:spPr/>
      <dgm:t>
        <a:bodyPr/>
        <a:lstStyle/>
        <a:p>
          <a:endParaRPr lang="en-US"/>
        </a:p>
      </dgm:t>
    </dgm:pt>
    <dgm:pt modelId="{BFB70FE2-6E39-46BC-9B5D-E0282F9149A6}" type="parTrans" cxnId="{D73D58A5-C3E9-44E2-934E-F7A121F1CA9C}">
      <dgm:prSet/>
      <dgm:spPr/>
      <dgm:t>
        <a:bodyPr/>
        <a:lstStyle/>
        <a:p>
          <a:endParaRPr lang="en-US"/>
        </a:p>
      </dgm:t>
    </dgm:pt>
    <dgm:pt modelId="{2EB88A08-7461-4F54-8CB4-812A3AC3786A}" type="pres">
      <dgm:prSet presAssocID="{4C4A6C23-15AD-4109-9F49-98A2F0F3FE8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A69491-6109-4538-9875-EE85240C89C2}" type="pres">
      <dgm:prSet presAssocID="{20B8DAEE-07E6-4247-BFD0-340B6E27A714}" presName="parentLin" presStyleCnt="0"/>
      <dgm:spPr/>
    </dgm:pt>
    <dgm:pt modelId="{F379DB72-88E8-455A-B939-1FC333BC8427}" type="pres">
      <dgm:prSet presAssocID="{20B8DAEE-07E6-4247-BFD0-340B6E27A714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F063A41F-38A3-4B84-9EDC-8C6A08F7F568}" type="pres">
      <dgm:prSet presAssocID="{20B8DAEE-07E6-4247-BFD0-340B6E27A714}" presName="parentText" presStyleLbl="node1" presStyleIdx="0" presStyleCnt="3" custScaleX="105291" custLinFactNeighborX="-7407" custLinFactNeighborY="186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6C63D5-F0E1-49BC-A25C-924BA89D204D}" type="pres">
      <dgm:prSet presAssocID="{20B8DAEE-07E6-4247-BFD0-340B6E27A714}" presName="negativeSpace" presStyleCnt="0"/>
      <dgm:spPr/>
    </dgm:pt>
    <dgm:pt modelId="{C04E30C3-97FF-4F62-A6C3-5F79FA33CFD0}" type="pres">
      <dgm:prSet presAssocID="{20B8DAEE-07E6-4247-BFD0-340B6E27A714}" presName="childText" presStyleLbl="conFgAcc1" presStyleIdx="0" presStyleCnt="3">
        <dgm:presLayoutVars>
          <dgm:bulletEnabled val="1"/>
        </dgm:presLayoutVars>
      </dgm:prSet>
      <dgm:spPr/>
    </dgm:pt>
    <dgm:pt modelId="{51F25959-C445-40F0-9E3F-69275ABBC70C}" type="pres">
      <dgm:prSet presAssocID="{E9FA0B38-C193-4354-8FC8-4F80C1DC49B8}" presName="spaceBetweenRectangles" presStyleCnt="0"/>
      <dgm:spPr/>
    </dgm:pt>
    <dgm:pt modelId="{A03ECD11-45B2-4AE0-8990-881FC6C270A4}" type="pres">
      <dgm:prSet presAssocID="{8FE5E5B8-0BFC-419A-86CB-F8A08FD8878E}" presName="parentLin" presStyleCnt="0"/>
      <dgm:spPr/>
    </dgm:pt>
    <dgm:pt modelId="{350A8BCE-CBD0-4712-B13C-48D47CB6B72C}" type="pres">
      <dgm:prSet presAssocID="{8FE5E5B8-0BFC-419A-86CB-F8A08FD8878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BA01A16-C910-45B2-AF9B-A6611FBF8A51}" type="pres">
      <dgm:prSet presAssocID="{8FE5E5B8-0BFC-419A-86CB-F8A08FD8878E}" presName="parentText" presStyleLbl="node1" presStyleIdx="1" presStyleCnt="3" custScaleX="106349" custLinFactNeighborX="-7407" custLinFactNeighborY="1988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14803C-B499-44B2-82E9-17E447959376}" type="pres">
      <dgm:prSet presAssocID="{8FE5E5B8-0BFC-419A-86CB-F8A08FD8878E}" presName="negativeSpace" presStyleCnt="0"/>
      <dgm:spPr/>
    </dgm:pt>
    <dgm:pt modelId="{6AF4F60A-4AEE-4EAA-82AF-F9EE81849D67}" type="pres">
      <dgm:prSet presAssocID="{8FE5E5B8-0BFC-419A-86CB-F8A08FD8878E}" presName="childText" presStyleLbl="conFgAcc1" presStyleIdx="1" presStyleCnt="3">
        <dgm:presLayoutVars>
          <dgm:bulletEnabled val="1"/>
        </dgm:presLayoutVars>
      </dgm:prSet>
      <dgm:spPr/>
    </dgm:pt>
    <dgm:pt modelId="{8856F263-7CE2-436E-BF20-DB46D3DE0D23}" type="pres">
      <dgm:prSet presAssocID="{4BD8AE41-E746-44DA-8F29-0D493FF8E8B2}" presName="spaceBetweenRectangles" presStyleCnt="0"/>
      <dgm:spPr/>
    </dgm:pt>
    <dgm:pt modelId="{9A0BA81C-A9B1-41AD-9B31-37D45AC026CD}" type="pres">
      <dgm:prSet presAssocID="{95600C5F-29DE-420F-8283-1BF840530B5A}" presName="parentLin" presStyleCnt="0"/>
      <dgm:spPr/>
    </dgm:pt>
    <dgm:pt modelId="{329F17B1-DFD4-4436-A577-E47CB6EB5FE8}" type="pres">
      <dgm:prSet presAssocID="{95600C5F-29DE-420F-8283-1BF840530B5A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FF9F3F14-738C-4E84-99F8-55056EE10537}" type="pres">
      <dgm:prSet presAssocID="{95600C5F-29DE-420F-8283-1BF840530B5A}" presName="parentText" presStyleLbl="node1" presStyleIdx="2" presStyleCnt="3" custScaleX="105291" custLinFactNeighborX="-7407" custLinFactNeighborY="1918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3311EF-C2EA-4BCD-B26C-7EEF6DB76E57}" type="pres">
      <dgm:prSet presAssocID="{95600C5F-29DE-420F-8283-1BF840530B5A}" presName="negativeSpace" presStyleCnt="0"/>
      <dgm:spPr/>
    </dgm:pt>
    <dgm:pt modelId="{99BBF60F-2FF2-44A7-B729-232C5A52279A}" type="pres">
      <dgm:prSet presAssocID="{95600C5F-29DE-420F-8283-1BF840530B5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E11BA13-4F7D-4E75-B367-52E010EF1122}" type="presOf" srcId="{20B8DAEE-07E6-4247-BFD0-340B6E27A714}" destId="{F063A41F-38A3-4B84-9EDC-8C6A08F7F568}" srcOrd="1" destOrd="0" presId="urn:microsoft.com/office/officeart/2005/8/layout/list1"/>
    <dgm:cxn modelId="{D73D58A5-C3E9-44E2-934E-F7A121F1CA9C}" srcId="{4C4A6C23-15AD-4109-9F49-98A2F0F3FE8D}" destId="{95600C5F-29DE-420F-8283-1BF840530B5A}" srcOrd="2" destOrd="0" parTransId="{BFB70FE2-6E39-46BC-9B5D-E0282F9149A6}" sibTransId="{EBBA1CEE-A89D-4F6D-BDAC-06A016FB7B57}"/>
    <dgm:cxn modelId="{FD4F5EE5-1D3F-483D-A3CD-9EFB0E8D34C0}" type="presOf" srcId="{95600C5F-29DE-420F-8283-1BF840530B5A}" destId="{329F17B1-DFD4-4436-A577-E47CB6EB5FE8}" srcOrd="0" destOrd="0" presId="urn:microsoft.com/office/officeart/2005/8/layout/list1"/>
    <dgm:cxn modelId="{FFF899C2-037C-40B3-A916-08D7F4A661D6}" type="presOf" srcId="{95600C5F-29DE-420F-8283-1BF840530B5A}" destId="{FF9F3F14-738C-4E84-99F8-55056EE10537}" srcOrd="1" destOrd="0" presId="urn:microsoft.com/office/officeart/2005/8/layout/list1"/>
    <dgm:cxn modelId="{7331A46F-9D72-4D84-BA5D-23E6FE544D5C}" srcId="{4C4A6C23-15AD-4109-9F49-98A2F0F3FE8D}" destId="{20B8DAEE-07E6-4247-BFD0-340B6E27A714}" srcOrd="0" destOrd="0" parTransId="{CBEE27AB-8CBF-4D1A-AE53-AEC6418AD198}" sibTransId="{E9FA0B38-C193-4354-8FC8-4F80C1DC49B8}"/>
    <dgm:cxn modelId="{9313A1F3-C408-49A9-8A3A-BE03D52CEE9E}" type="presOf" srcId="{20B8DAEE-07E6-4247-BFD0-340B6E27A714}" destId="{F379DB72-88E8-455A-B939-1FC333BC8427}" srcOrd="0" destOrd="0" presId="urn:microsoft.com/office/officeart/2005/8/layout/list1"/>
    <dgm:cxn modelId="{28867A56-7BA9-4F91-80BD-ED7548A34DE4}" type="presOf" srcId="{8FE5E5B8-0BFC-419A-86CB-F8A08FD8878E}" destId="{350A8BCE-CBD0-4712-B13C-48D47CB6B72C}" srcOrd="0" destOrd="0" presId="urn:microsoft.com/office/officeart/2005/8/layout/list1"/>
    <dgm:cxn modelId="{EF048939-8E90-4F6C-804A-6ACFDC35BB73}" type="presOf" srcId="{4C4A6C23-15AD-4109-9F49-98A2F0F3FE8D}" destId="{2EB88A08-7461-4F54-8CB4-812A3AC3786A}" srcOrd="0" destOrd="0" presId="urn:microsoft.com/office/officeart/2005/8/layout/list1"/>
    <dgm:cxn modelId="{E3746D0A-B23D-4A95-A1F2-CB727D611CAC}" srcId="{4C4A6C23-15AD-4109-9F49-98A2F0F3FE8D}" destId="{8FE5E5B8-0BFC-419A-86CB-F8A08FD8878E}" srcOrd="1" destOrd="0" parTransId="{94B7DB81-EC0E-4D37-ACBD-326B41A4120C}" sibTransId="{4BD8AE41-E746-44DA-8F29-0D493FF8E8B2}"/>
    <dgm:cxn modelId="{8D0F3FA6-FD5A-405D-86DE-C8822E8D45A4}" type="presOf" srcId="{8FE5E5B8-0BFC-419A-86CB-F8A08FD8878E}" destId="{7BA01A16-C910-45B2-AF9B-A6611FBF8A51}" srcOrd="1" destOrd="0" presId="urn:microsoft.com/office/officeart/2005/8/layout/list1"/>
    <dgm:cxn modelId="{CB2114C0-F91D-4533-B2AA-9796B4381891}" type="presParOf" srcId="{2EB88A08-7461-4F54-8CB4-812A3AC3786A}" destId="{1BA69491-6109-4538-9875-EE85240C89C2}" srcOrd="0" destOrd="0" presId="urn:microsoft.com/office/officeart/2005/8/layout/list1"/>
    <dgm:cxn modelId="{AFC67C87-7DF1-415E-B43A-FA25D7A9A0EF}" type="presParOf" srcId="{1BA69491-6109-4538-9875-EE85240C89C2}" destId="{F379DB72-88E8-455A-B939-1FC333BC8427}" srcOrd="0" destOrd="0" presId="urn:microsoft.com/office/officeart/2005/8/layout/list1"/>
    <dgm:cxn modelId="{010F6D03-4570-47C2-8A9B-EE85C51A973E}" type="presParOf" srcId="{1BA69491-6109-4538-9875-EE85240C89C2}" destId="{F063A41F-38A3-4B84-9EDC-8C6A08F7F568}" srcOrd="1" destOrd="0" presId="urn:microsoft.com/office/officeart/2005/8/layout/list1"/>
    <dgm:cxn modelId="{B4325E26-DC1E-4531-98ED-4D8FDFEABFD9}" type="presParOf" srcId="{2EB88A08-7461-4F54-8CB4-812A3AC3786A}" destId="{926C63D5-F0E1-49BC-A25C-924BA89D204D}" srcOrd="1" destOrd="0" presId="urn:microsoft.com/office/officeart/2005/8/layout/list1"/>
    <dgm:cxn modelId="{CCB2C896-035D-4A94-8247-517902395EDB}" type="presParOf" srcId="{2EB88A08-7461-4F54-8CB4-812A3AC3786A}" destId="{C04E30C3-97FF-4F62-A6C3-5F79FA33CFD0}" srcOrd="2" destOrd="0" presId="urn:microsoft.com/office/officeart/2005/8/layout/list1"/>
    <dgm:cxn modelId="{69C908CA-34A7-4AE6-9B67-0A357EB332A7}" type="presParOf" srcId="{2EB88A08-7461-4F54-8CB4-812A3AC3786A}" destId="{51F25959-C445-40F0-9E3F-69275ABBC70C}" srcOrd="3" destOrd="0" presId="urn:microsoft.com/office/officeart/2005/8/layout/list1"/>
    <dgm:cxn modelId="{F7220086-EC1A-4DF1-8B5A-3BD89702AE8D}" type="presParOf" srcId="{2EB88A08-7461-4F54-8CB4-812A3AC3786A}" destId="{A03ECD11-45B2-4AE0-8990-881FC6C270A4}" srcOrd="4" destOrd="0" presId="urn:microsoft.com/office/officeart/2005/8/layout/list1"/>
    <dgm:cxn modelId="{413F256F-52AB-4737-8CAE-E4F5D947EE42}" type="presParOf" srcId="{A03ECD11-45B2-4AE0-8990-881FC6C270A4}" destId="{350A8BCE-CBD0-4712-B13C-48D47CB6B72C}" srcOrd="0" destOrd="0" presId="urn:microsoft.com/office/officeart/2005/8/layout/list1"/>
    <dgm:cxn modelId="{6BB2FADE-1BC3-4B26-97EF-4E9C41C7B6C1}" type="presParOf" srcId="{A03ECD11-45B2-4AE0-8990-881FC6C270A4}" destId="{7BA01A16-C910-45B2-AF9B-A6611FBF8A51}" srcOrd="1" destOrd="0" presId="urn:microsoft.com/office/officeart/2005/8/layout/list1"/>
    <dgm:cxn modelId="{58F0F447-209B-48C1-A30E-922699A6F2C1}" type="presParOf" srcId="{2EB88A08-7461-4F54-8CB4-812A3AC3786A}" destId="{A814803C-B499-44B2-82E9-17E447959376}" srcOrd="5" destOrd="0" presId="urn:microsoft.com/office/officeart/2005/8/layout/list1"/>
    <dgm:cxn modelId="{CCB90A42-0D49-4478-A679-B95A1790073D}" type="presParOf" srcId="{2EB88A08-7461-4F54-8CB4-812A3AC3786A}" destId="{6AF4F60A-4AEE-4EAA-82AF-F9EE81849D67}" srcOrd="6" destOrd="0" presId="urn:microsoft.com/office/officeart/2005/8/layout/list1"/>
    <dgm:cxn modelId="{0C164BFB-906B-48F7-90C9-1A534EFA6C56}" type="presParOf" srcId="{2EB88A08-7461-4F54-8CB4-812A3AC3786A}" destId="{8856F263-7CE2-436E-BF20-DB46D3DE0D23}" srcOrd="7" destOrd="0" presId="urn:microsoft.com/office/officeart/2005/8/layout/list1"/>
    <dgm:cxn modelId="{53912F4D-8167-4E05-B955-3406F75228EF}" type="presParOf" srcId="{2EB88A08-7461-4F54-8CB4-812A3AC3786A}" destId="{9A0BA81C-A9B1-41AD-9B31-37D45AC026CD}" srcOrd="8" destOrd="0" presId="urn:microsoft.com/office/officeart/2005/8/layout/list1"/>
    <dgm:cxn modelId="{82ACDC56-C8F4-4197-B969-A642450ABE27}" type="presParOf" srcId="{9A0BA81C-A9B1-41AD-9B31-37D45AC026CD}" destId="{329F17B1-DFD4-4436-A577-E47CB6EB5FE8}" srcOrd="0" destOrd="0" presId="urn:microsoft.com/office/officeart/2005/8/layout/list1"/>
    <dgm:cxn modelId="{763E1C7F-FBCA-40B2-8C03-5162F63F52BE}" type="presParOf" srcId="{9A0BA81C-A9B1-41AD-9B31-37D45AC026CD}" destId="{FF9F3F14-738C-4E84-99F8-55056EE10537}" srcOrd="1" destOrd="0" presId="urn:microsoft.com/office/officeart/2005/8/layout/list1"/>
    <dgm:cxn modelId="{B26DF91E-2CB2-4F9A-BBCE-9DD26E332479}" type="presParOf" srcId="{2EB88A08-7461-4F54-8CB4-812A3AC3786A}" destId="{DE3311EF-C2EA-4BCD-B26C-7EEF6DB76E57}" srcOrd="9" destOrd="0" presId="urn:microsoft.com/office/officeart/2005/8/layout/list1"/>
    <dgm:cxn modelId="{86158C9C-768E-4585-975C-7C6DFF0D1A2C}" type="presParOf" srcId="{2EB88A08-7461-4F54-8CB4-812A3AC3786A}" destId="{99BBF60F-2FF2-44A7-B729-232C5A52279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4E30C3-97FF-4F62-A6C3-5F79FA33CFD0}">
      <dsp:nvSpPr>
        <dsp:cNvPr id="0" name=""/>
        <dsp:cNvSpPr/>
      </dsp:nvSpPr>
      <dsp:spPr>
        <a:xfrm>
          <a:off x="0" y="463139"/>
          <a:ext cx="8229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63A41F-38A3-4B84-9EDC-8C6A08F7F568}">
      <dsp:nvSpPr>
        <dsp:cNvPr id="0" name=""/>
        <dsp:cNvSpPr/>
      </dsp:nvSpPr>
      <dsp:spPr>
        <a:xfrm>
          <a:off x="381001" y="213451"/>
          <a:ext cx="6065519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rPr>
            <a:t>因信稱義的恩典</a:t>
          </a:r>
          <a:endParaRPr lang="en-US" sz="2800" kern="1200" dirty="0">
            <a:solidFill>
              <a:schemeClr val="tx1"/>
            </a:solidFill>
            <a:latin typeface="DFKai-SB" pitchFamily="65" charset="-120"/>
            <a:ea typeface="DFKai-SB" pitchFamily="65" charset="-120"/>
          </a:endParaRPr>
        </a:p>
      </dsp:txBody>
      <dsp:txXfrm>
        <a:off x="419909" y="252359"/>
        <a:ext cx="5987703" cy="719224"/>
      </dsp:txXfrm>
    </dsp:sp>
    <dsp:sp modelId="{6AF4F60A-4AEE-4EAA-82AF-F9EE81849D67}">
      <dsp:nvSpPr>
        <dsp:cNvPr id="0" name=""/>
        <dsp:cNvSpPr/>
      </dsp:nvSpPr>
      <dsp:spPr>
        <a:xfrm>
          <a:off x="0" y="1687859"/>
          <a:ext cx="8229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A01A16-C910-45B2-AF9B-A6611FBF8A51}">
      <dsp:nvSpPr>
        <dsp:cNvPr id="0" name=""/>
        <dsp:cNvSpPr/>
      </dsp:nvSpPr>
      <dsp:spPr>
        <a:xfrm>
          <a:off x="381001" y="1447799"/>
          <a:ext cx="6126468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rPr>
            <a:t>不離不棄的愛</a:t>
          </a:r>
          <a:endParaRPr lang="en-US" sz="2800" kern="1200" dirty="0">
            <a:solidFill>
              <a:schemeClr val="tx1"/>
            </a:solidFill>
            <a:latin typeface="DFKai-SB" pitchFamily="65" charset="-120"/>
            <a:ea typeface="DFKai-SB" pitchFamily="65" charset="-120"/>
          </a:endParaRPr>
        </a:p>
      </dsp:txBody>
      <dsp:txXfrm>
        <a:off x="419909" y="1486707"/>
        <a:ext cx="6048652" cy="719224"/>
      </dsp:txXfrm>
    </dsp:sp>
    <dsp:sp modelId="{99BBF60F-2FF2-44A7-B729-232C5A52279A}">
      <dsp:nvSpPr>
        <dsp:cNvPr id="0" name=""/>
        <dsp:cNvSpPr/>
      </dsp:nvSpPr>
      <dsp:spPr>
        <a:xfrm>
          <a:off x="0" y="2912580"/>
          <a:ext cx="8229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9F3F14-738C-4E84-99F8-55056EE10537}">
      <dsp:nvSpPr>
        <dsp:cNvPr id="0" name=""/>
        <dsp:cNvSpPr/>
      </dsp:nvSpPr>
      <dsp:spPr>
        <a:xfrm>
          <a:off x="381001" y="2666996"/>
          <a:ext cx="6065519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rPr>
            <a:t>深信</a:t>
          </a:r>
          <a:endParaRPr lang="en-US" sz="2800" kern="1200" dirty="0">
            <a:solidFill>
              <a:schemeClr val="tx1"/>
            </a:solidFill>
            <a:latin typeface="DFKai-SB" pitchFamily="65" charset="-120"/>
            <a:ea typeface="DFKai-SB" pitchFamily="65" charset="-120"/>
          </a:endParaRPr>
        </a:p>
      </dsp:txBody>
      <dsp:txXfrm>
        <a:off x="419909" y="2705904"/>
        <a:ext cx="5987703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D42B661-824A-4E94-A81B-24E8C5032A4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12"/>
            <a:ext cx="3014238" cy="46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08" rIns="93022" bIns="4650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5D2CA37-E903-412B-8011-92971CF9F33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9418" y="12"/>
            <a:ext cx="3014238" cy="46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08" rIns="93022" bIns="4650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03CB6BB7-E664-4630-8857-4316D1A8A54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8841121"/>
            <a:ext cx="3014238" cy="46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08" rIns="93022" bIns="4650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5A40281F-D596-4C7E-BB59-CEAD4473A33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9418" y="8841121"/>
            <a:ext cx="3014238" cy="46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08" rIns="93022" bIns="4650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0CEAC55-515F-400A-9D49-975A51FA04A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DA56C49-E57A-4475-AD4F-BF00859B0A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12"/>
            <a:ext cx="3014238" cy="46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08" rIns="93022" bIns="4650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1AE947F-0C78-4927-8EB9-21DA2CE3E11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9418" y="12"/>
            <a:ext cx="3014238" cy="46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08" rIns="93022" bIns="4650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56AA93E-7248-4E13-80A2-A7FDC9812C5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6238" y="698500"/>
            <a:ext cx="6202362" cy="3489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F8FA8F0B-8326-4EED-B50A-5A02766B71F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960" y="4422678"/>
            <a:ext cx="5562920" cy="4186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08" rIns="93022" bIns="465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AAC6FDF1-8B90-42F5-BA5E-DC4D451ACF2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8841121"/>
            <a:ext cx="3014238" cy="46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08" rIns="93022" bIns="4650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B2B3DFCF-6AC4-4FB4-8730-363B2D5DB1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9418" y="8841121"/>
            <a:ext cx="3014238" cy="46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08" rIns="93022" bIns="4650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2D30136-0775-412D-8257-0B6512B8EEB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0490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https://www.youtube.com/watch?v=XWii9DhhcD0&amp;list=PL7G49GiAxT9Whu_uG5wHXZN_i-SzCkWia&amp;index=2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200" b="1" i="0" kern="1200" dirty="0" smtClean="0">
                <a:solidFill>
                  <a:schemeClr val="tx1"/>
                </a:solidFill>
                <a:latin typeface="Arial" charset="0"/>
                <a:ea typeface="PMingLiU" pitchFamily="18" charset="-120"/>
                <a:cs typeface="+mn-cs"/>
              </a:rPr>
              <a:t>《</a:t>
            </a:r>
            <a:r>
              <a:rPr kumimoji="1" lang="zh-TW" altLang="en-US" sz="1200" b="1" i="0" kern="1200" dirty="0" smtClean="0">
                <a:solidFill>
                  <a:schemeClr val="tx1"/>
                </a:solidFill>
                <a:latin typeface="Arial" charset="0"/>
                <a:ea typeface="PMingLiU" pitchFamily="18" charset="-120"/>
                <a:cs typeface="+mn-cs"/>
              </a:rPr>
              <a:t>為明天發亮</a:t>
            </a:r>
            <a:r>
              <a:rPr kumimoji="1" lang="en-US" altLang="zh-TW" sz="1200" b="1" i="0" kern="1200" dirty="0" smtClean="0">
                <a:solidFill>
                  <a:schemeClr val="tx1"/>
                </a:solidFill>
                <a:latin typeface="Arial" charset="0"/>
                <a:ea typeface="PMingLiU" pitchFamily="18" charset="-120"/>
                <a:cs typeface="+mn-cs"/>
              </a:rPr>
              <a:t>》</a:t>
            </a:r>
            <a:r>
              <a:rPr kumimoji="1" lang="zh-TW" altLang="en-US" sz="1200" b="1" i="0" kern="1200" dirty="0" smtClean="0">
                <a:solidFill>
                  <a:schemeClr val="tx1"/>
                </a:solidFill>
                <a:latin typeface="Arial" charset="0"/>
                <a:ea typeface="PMingLiU" pitchFamily="18" charset="-120"/>
                <a:cs typeface="+mn-cs"/>
              </a:rPr>
              <a:t>吸毒者的生命悲歌！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latin typeface="Arial" charset="0"/>
                <a:ea typeface="PMingLiU" pitchFamily="18" charset="-120"/>
                <a:cs typeface="+mn-cs"/>
              </a:rPr>
              <a:t>林明亮在屏東農村長大，因為吸毒，林明亮花掉畢生積蓄，之後開始偷東西賣錢，目的只有買毒，甚至在孩子出生、面臨臍帶繞頸的危險關頭，選擇先解決毒癮問題。深陷毒海的林明亮，癌症悄悄找上門，被醫生宣判活不過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latin typeface="Arial" charset="0"/>
                <a:ea typeface="PMingLiU" pitchFamily="18" charset="-120"/>
                <a:cs typeface="+mn-cs"/>
              </a:rPr>
              <a:t>3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latin typeface="Arial" charset="0"/>
                <a:ea typeface="PMingLiU" pitchFamily="18" charset="-120"/>
                <a:cs typeface="+mn-cs"/>
              </a:rPr>
              <a:t>年，同時妻子意外身亡，他意識到孩子即將變成孤兒，才下定決心重新振作。在家人的協助下進入晨曦會，上帝的愛醫治了林明亮，如今已過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latin typeface="Arial" charset="0"/>
                <a:ea typeface="PMingLiU" pitchFamily="18" charset="-120"/>
                <a:cs typeface="+mn-cs"/>
              </a:rPr>
              <a:t>20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latin typeface="Arial" charset="0"/>
                <a:ea typeface="PMingLiU" pitchFamily="18" charset="-120"/>
                <a:cs typeface="+mn-cs"/>
              </a:rPr>
              <a:t>年，他還活著並努力做見證，創立「亞杜蘭關懷協會」，陪伴更多的人戰勝毒品。</a:t>
            </a:r>
            <a:endParaRPr kumimoji="1" lang="zh-TW" altLang="en-US" sz="1200" b="1" i="0" kern="1200" dirty="0" smtClean="0">
              <a:solidFill>
                <a:schemeClr val="tx1"/>
              </a:solidFill>
              <a:latin typeface="Arial" charset="0"/>
              <a:ea typeface="PMingLiU" pitchFamily="18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2876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zh-CN" sz="1400" b="1" dirty="0" smtClean="0">
              <a:solidFill>
                <a:srgbClr val="0066CC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 smtClean="0">
                <a:latin typeface="HanWangLiSuMedium" pitchFamily="2" charset="-120"/>
                <a:ea typeface="HanWangLiSuMedium" pitchFamily="2" charset="-120"/>
              </a:rPr>
              <a:t>啟示錄 </a:t>
            </a:r>
            <a:r>
              <a:rPr lang="en-US" altLang="zh-TW" sz="1200" b="1" dirty="0" smtClean="0">
                <a:latin typeface="HanWangLiSuMedium" pitchFamily="2" charset="-120"/>
                <a:ea typeface="HanWangLiSuMedium" pitchFamily="2" charset="-120"/>
              </a:rPr>
              <a:t>14:13</a:t>
            </a:r>
            <a:r>
              <a:rPr lang="zh-TW" altLang="en-US" sz="1200" b="1" dirty="0" smtClean="0">
                <a:latin typeface="HanWangLiSuMedium" pitchFamily="2" charset="-120"/>
                <a:ea typeface="HanWangLiSuMedium" pitchFamily="2" charset="-120"/>
              </a:rPr>
              <a:t>  </a:t>
            </a:r>
            <a:r>
              <a:rPr lang="zh-TW" altLang="en-US" sz="12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我聽見從天上有聲音說：「你要寫下：從今以後，在主裡面而死的人有福了！聖靈說：「是的，他們息了自己的勞苦，作工的果效也隨著他們。」</a:t>
            </a:r>
            <a:endParaRPr lang="en-US" altLang="zh-CN" sz="1200" b="1" dirty="0" smtClean="0">
              <a:solidFill>
                <a:srgbClr val="0066CC"/>
              </a:solidFill>
              <a:latin typeface="HanWangLiSuMedium" pitchFamily="2" charset="-120"/>
              <a:ea typeface="HanWangLiSuMedium" pitchFamily="2" charset="-120"/>
              <a:cs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 smtClean="0">
                <a:ea typeface="DFKai-SB" pitchFamily="65" charset="-120"/>
              </a:rPr>
              <a:t>西亞工人的見證</a:t>
            </a:r>
            <a:r>
              <a:rPr lang="en-US" altLang="zh-CN" sz="1200" b="1" dirty="0" smtClean="0">
                <a:ea typeface="DFKai-SB" pitchFamily="65" charset="-120"/>
              </a:rPr>
              <a:t>- 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上月當西亞工人回到西亞，那里的同工和肢體都感到非常驚訝，並且深受感動：在西亞少數族裔一次又一次殘遭屠殺的危險時刻，西亞工人竟然又回到了她們當中，他們誰都沒有想到！阿拉維現在是被攻擊和屠殺的對象，他們幾乎每一天都生活在驚恐中，如笼中鳥一樣白天幾乎不能出門。西亚工人原住地的許多鄰居都已經逃離到其他地方了，換了是現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HTS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附屬的軍人，想到這些原是恐怖分子的人就住在你的附近、成了你的鄰居，想起來都可怕。在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H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城內每到入夜就聽見槍聲大作，這原本就是他們的策略，目標就是要制造恐怖氣氛，讓這些少數群體如阿拉維、什葉派或者是基督徒因害怕而離開，這樣這些外來的軍人就可以霸佔他們的房子和財產。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HTS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統治下的伊斯蘭主義者不僅公開宣稱要殺死和趕走所有阿拉維人，而且他們也肆無忌惮地通過綁架勒索等手段對待阿拉維人，以致於此類事件是頻繁發生，人為活命只能選擇逃離。 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我們認識的紅弟兄就是生活在此般極度危險環境中的一位，他－直在被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HTS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搜補中，因為他沒有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平民身分證 ，－旦被現政權發現就必因其身份而被處決。但他是一個敬畏神和行事正直的人，對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我們的事工曾給予過無條件的帮助，我們希望他能平安，為他禱告求主救其脫離凶惡。在帮助這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個穆斯林弟兄逃離的当天，西亞工人租車並與他同行以掩护他。這－行共五人，從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A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城到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B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城沿途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要經過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13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個檢查站，如果車被攔下而他被識別出來，全車人都會立刻面臨生命危險。我們後方團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隊和當地的同工都一起為這次特別的＂救人行動＂迫切禱告，求主遮住檢查站的軍人的眼睛。感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謝主，在整個轉移過程中，我們做了充分的准備，但是所有人（無論車上車下）都仍是捏了把冷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汗。奇妙的是，那天在通過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13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個檢查站時竟然沒有任何人叫停我們，就好像沒有看見我們一樣，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這真是神遮住了這些人的眼睛！可是奇怪的是，就在顺利安全到達的第二天，當西亞同工早上出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門買食物時（當然沒有讓紅弟兄出門），在第一個檢查站就被攔下來要檢查證件，西亞同工出示证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件就被放行通過了，而如果這件事發生在前一天，當紅弟兄在場卻拿不出證件時，恐怕所有人的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命都不保了！紅弟兄經過這次經歷被神的愛深深觸動，他說他現在非常確信這個世界只有耶穌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是真神。他還說，如果有機會活下去，他願意在教會服事耶穌，他說並且他还要把他的穆斯林的</a:t>
            </a:r>
          </a:p>
          <a:p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PMingLiU" pitchFamily="18" charset="-120"/>
                <a:cs typeface="+mn-cs"/>
              </a:rPr>
              <a:t>名字改掉，他厭惡伊斯蘭 ，他想要換一個全新的名字！</a:t>
            </a:r>
          </a:p>
          <a:p>
            <a:pPr>
              <a:buNone/>
            </a:pPr>
            <a:endParaRPr lang="en-US" altLang="zh-CN" sz="1400" b="1" dirty="0" smtClean="0">
              <a:solidFill>
                <a:srgbClr val="0066CC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altLang="zh-CN" sz="1400" b="0" dirty="0" smtClean="0">
              <a:solidFill>
                <a:srgbClr val="0066CC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AC4761-E8B7-4E0C-A356-D41FDE86EB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7AFDEB-3D75-4C92-822E-D19FBBC638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7A011D-2F55-44BD-A82F-33F0B3223B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CA307-A1A8-4812-AA16-635E8A98784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0496537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2BF5FE-5DC2-4BD6-8B7B-BE1F3E7F97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2AF126-34F7-44E8-9980-98B7EF17DB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F5C766-467F-4C29-85BE-DBB274087B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088E8-D8B6-4300-9B57-36DA0AF1E28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580362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9E232D-9608-4062-AF07-D69FA956E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E82770-629B-4F97-BBAE-7DB979A229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D2981B-1220-42C2-A49F-803A3FEACB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7B7B4-C049-4014-BEE7-6979FEA70EC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360289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6CB0BB-EF4B-4812-8F3F-EA510B1A44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2B7263-4559-4F93-AE08-6B5470B518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143E97-6A45-4F02-9C4B-96752404DD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595E8-03BD-40BD-8990-E2036EE0120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794224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74FB49A-654F-47B7-87D8-BCD9764308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AE983DF-322C-4830-B5A5-8281BC9010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EA6484-5860-40A8-AF65-C700C52552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D3EC1-09EF-4DD8-8794-E6EE1776A5A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613939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59C0F9-D358-4979-B67F-1576439425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DE9D57-4E92-4F22-86A4-EFC4A3099C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667CAD-2137-4DED-AE80-FCD4973882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A8833-DA76-4ED4-A41F-0EFA53E145B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8386740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2C3E419-ED16-46A9-BBDD-73E15CF55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616052B-1781-4516-AA8A-D1F98E278E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2E9084-ADB8-4479-A044-5CF4AC2EF1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5CCB6-7A69-4CD4-A11C-76057D4171F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9260534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56F4187-76DC-45A3-AC03-97FB56B9AB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0B0E9D3-AC98-4A30-9F4A-3A169AD18E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A8BBD07-06C0-4681-A1E1-3EA7E1AAF7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1E2F6-C75C-430B-BE1E-B51D832611E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727482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91429AB-AB48-4081-8565-B848CF58FF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E7C2023-ED73-4F67-ACC9-BFC70408B7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65DE14F-D565-4C4F-938E-142E43C0C8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D65AD-9077-4458-8248-5C760C34F90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004557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038F31-926D-4763-9F30-EA7FCDB8F3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1E00CA-E026-495F-BA1A-95C121C386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00FF06-D5D7-464B-B328-719B0B1630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41152-F4AA-4396-8C64-40217445CF2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720449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A23050-9D32-4DB6-B639-FADBBC0967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81C5AC-D3E7-4091-8703-E85BB3C962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8F1772-FFCB-4B9A-8747-E2F6C5A5F8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F1924-57F9-4E06-A4D4-0F19737131B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8243698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DAF8110-3C94-4F99-8898-6C0FA7568E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55E64AA-6FD9-4BB5-970A-4FC687F7F2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237572" name="Rectangle 4">
            <a:extLst>
              <a:ext uri="{FF2B5EF4-FFF2-40B4-BE49-F238E27FC236}">
                <a16:creationId xmlns:a16="http://schemas.microsoft.com/office/drawing/2014/main" id="{FF6997AD-B086-4FD6-B1B5-10A3D5C1DA6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7573" name="Rectangle 5">
            <a:extLst>
              <a:ext uri="{FF2B5EF4-FFF2-40B4-BE49-F238E27FC236}">
                <a16:creationId xmlns:a16="http://schemas.microsoft.com/office/drawing/2014/main" id="{E91228DB-3BD3-449B-9FA2-D8DD6F78F62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7574" name="Rectangle 6">
            <a:extLst>
              <a:ext uri="{FF2B5EF4-FFF2-40B4-BE49-F238E27FC236}">
                <a16:creationId xmlns:a16="http://schemas.microsoft.com/office/drawing/2014/main" id="{979BA95D-C092-4E64-BC27-03C9894B656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31E42C9-C065-4B9E-A094-9D30DEF09AD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05B604EE-1A47-4381-BF86-97A43AAC6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78105"/>
            <a:ext cx="373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400" b="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神不離不棄的愛</a:t>
            </a:r>
            <a:endParaRPr lang="en-US" altLang="en-US" sz="1400" b="0" dirty="0">
              <a:solidFill>
                <a:schemeClr val="tx1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032" name="Rounded Rectangle 9">
            <a:extLst>
              <a:ext uri="{FF2B5EF4-FFF2-40B4-BE49-F238E27FC236}">
                <a16:creationId xmlns:a16="http://schemas.microsoft.com/office/drawing/2014/main" id="{A5A6B974-9E6F-406A-9946-3895B38A5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06375"/>
            <a:ext cx="76200" cy="5715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9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0" name="Picture 6" descr="139,600+ Walking Feet Stock Photos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28650"/>
            <a:ext cx="9144000" cy="6084920"/>
          </a:xfrm>
          <a:prstGeom prst="rect">
            <a:avLst/>
          </a:prstGeom>
          <a:noFill/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CBAA787F-C79A-40B0-98AF-C4DC5D3BE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6299" y="75406"/>
            <a:ext cx="7391401" cy="110251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CN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神不離不棄的愛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051C7F2-D7FB-4406-8FA5-04F019919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7800" y="4181475"/>
            <a:ext cx="6400800" cy="962025"/>
          </a:xfrm>
        </p:spPr>
        <p:txBody>
          <a:bodyPr/>
          <a:lstStyle/>
          <a:p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羅馬書 </a:t>
            </a:r>
            <a:r>
              <a:rPr lang="en-US" altLang="zh-CN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8:31-39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17410" name="AutoShape 2" descr="Image result for supporting hand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2" name="AutoShape 4" descr="Image result for supporting hand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6" name="AutoShape 2" descr="Image result for man under star sk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8" name="AutoShape 4" descr="Image result for man under star sk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4" name="AutoShape 2" descr="Image result for artificial intellig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6" name="AutoShape 4" descr="Image result for artificial intellig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8" name="AutoShape 6" descr="Image result for artificial intellig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0" name="AutoShape 8" descr="Image result for artificial intellig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2" name="AutoShape 10" descr="Image result for artificial intellig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2" name="AutoShape 2" descr="father and son Current Blog - DaftSex H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father and son Current Blog - DaftSex H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https://blog.currentcatalog.com/wp-content/uploads/2016/06/Fotolia_630895_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8" name="AutoShape 8" descr="https://blog.currentcatalog.com/wp-content/uploads/2016/06/Fotolia_630895_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74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DFKai-SB" pitchFamily="65" charset="-120"/>
                <a:ea typeface="DFKai-SB" pitchFamily="65" charset="-120"/>
              </a:rPr>
              <a:t>總結</a:t>
            </a: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47750"/>
            <a:ext cx="8610600" cy="3394075"/>
          </a:xfrm>
        </p:spPr>
        <p:txBody>
          <a:bodyPr/>
          <a:lstStyle/>
          <a:p>
            <a:r>
              <a:rPr lang="zh-CN" altLang="en-US" sz="2800" b="1" dirty="0" smtClean="0">
                <a:latin typeface="DFKai-SB" pitchFamily="65" charset="-120"/>
                <a:ea typeface="DFKai-SB" pitchFamily="65" charset="-120"/>
              </a:rPr>
              <a:t>基督耶穌已經為我們死了</a:t>
            </a:r>
            <a:endParaRPr lang="zh-TW" altLang="en-US" sz="28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2800" b="1" dirty="0" smtClean="0">
                <a:latin typeface="DFKai-SB" pitchFamily="65" charset="-120"/>
                <a:ea typeface="DFKai-SB" pitchFamily="65" charset="-120"/>
              </a:rPr>
              <a:t>信心</a:t>
            </a:r>
            <a:r>
              <a:rPr lang="zh-CN" altLang="en-US" sz="2800" b="1" dirty="0" smtClean="0">
                <a:latin typeface="DFKai-SB" pitchFamily="65" charset="-120"/>
                <a:ea typeface="DFKai-SB" pitchFamily="65" charset="-120"/>
              </a:rPr>
              <a:t>使我們肯定無論在什麼景況都不能 我們與神的愛隔絕</a:t>
            </a:r>
            <a:endParaRPr lang="en-US" altLang="zh-CN" sz="28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CN" altLang="en-US" sz="2800" b="1" dirty="0" smtClean="0">
                <a:latin typeface="DFKai-SB" pitchFamily="65" charset="-120"/>
                <a:ea typeface="DFKai-SB" pitchFamily="65" charset="-120"/>
              </a:rPr>
              <a:t> 神愛的力量使我們勝過所有的環境</a:t>
            </a:r>
            <a:endParaRPr lang="en-US" altLang="zh-CN" sz="2800" b="1" dirty="0" smtClean="0">
              <a:latin typeface="DFKai-SB" pitchFamily="65" charset="-120"/>
              <a:ea typeface="DFKai-SB" pitchFamily="65" charset="-120"/>
            </a:endParaRPr>
          </a:p>
          <a:p>
            <a:endParaRPr lang="en-US" altLang="zh-TW" sz="2800" b="1" dirty="0" smtClean="0">
              <a:latin typeface="DFKai-SB" pitchFamily="65" charset="-120"/>
              <a:ea typeface="DFKai-SB" pitchFamily="65" charset="-120"/>
            </a:endParaRP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85750"/>
            <a:ext cx="8763000" cy="3394075"/>
          </a:xfrm>
        </p:spPr>
        <p:txBody>
          <a:bodyPr/>
          <a:lstStyle/>
          <a:p>
            <a:pPr>
              <a:buNone/>
            </a:pPr>
            <a:r>
              <a:rPr lang="zh-CN" altLang="en-US" sz="2400" b="1" dirty="0" smtClean="0">
                <a:latin typeface="HanWangLiSuMedium" pitchFamily="2" charset="-120"/>
                <a:ea typeface="HanWangLiSuMedium" pitchFamily="2" charset="-120"/>
              </a:rPr>
              <a:t>羅馬書</a:t>
            </a: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 8:31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 既是這樣，還有什麼說的呢？神若幫助我們，誰能敵擋我們呢？ </a:t>
            </a:r>
          </a:p>
          <a:p>
            <a:pPr>
              <a:buNone/>
            </a:pP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8:32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 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神既不愛惜自己的兒子，為我們眾人捨了，豈不也把萬物和他一同白白的賜給我們嗎？ </a:t>
            </a:r>
          </a:p>
          <a:p>
            <a:pPr>
              <a:buNone/>
            </a:pP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8:33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 誰能控告神所揀選的人呢？有神稱他們為義了。 </a:t>
            </a:r>
          </a:p>
          <a:p>
            <a:pPr>
              <a:buNone/>
            </a:pP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8:34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 誰能定他們的罪呢？有基督耶穌已經死了，而且從死裡復活，現今在神的右邊，也替我們祈求</a:t>
            </a:r>
            <a:r>
              <a:rPr lang="zh-CN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。</a:t>
            </a:r>
            <a:endParaRPr lang="zh-TW" altLang="en-US" sz="2400" b="1" dirty="0" smtClean="0">
              <a:solidFill>
                <a:srgbClr val="0066CC"/>
              </a:solidFill>
              <a:latin typeface="HanWangLiSuMedium" pitchFamily="2" charset="-120"/>
              <a:ea typeface="HanWangLiSuMedium" pitchFamily="2" charset="-120"/>
            </a:endParaRPr>
          </a:p>
          <a:p>
            <a:pPr>
              <a:buNone/>
            </a:pP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8:35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 誰能使我們與基督的愛隔絕呢？難道是患難嗎？是困苦嗎？是逼迫嗎？是飢餓嗎？是赤身露體嗎？是危險嗎？是刀劍嗎？ </a:t>
            </a:r>
          </a:p>
          <a:p>
            <a:pPr>
              <a:buNone/>
            </a:pP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8:36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 如經上所記：我們為你的緣故終日被殺；人看我們如將宰的羊。 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14350"/>
            <a:ext cx="8763000" cy="3394075"/>
          </a:xfrm>
        </p:spPr>
        <p:txBody>
          <a:bodyPr/>
          <a:lstStyle/>
          <a:p>
            <a:pPr>
              <a:buNone/>
            </a:pPr>
            <a:r>
              <a:rPr lang="zh-CN" altLang="en-US" sz="2400" b="1" dirty="0" smtClean="0">
                <a:latin typeface="HanWangLiSuMedium" pitchFamily="2" charset="-120"/>
                <a:ea typeface="HanWangLiSuMedium" pitchFamily="2" charset="-120"/>
              </a:rPr>
              <a:t>羅馬書</a:t>
            </a: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 8:37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  然而，靠著愛我們的主，在這一切的事上已經得勝有餘了。 </a:t>
            </a:r>
          </a:p>
          <a:p>
            <a:pPr>
              <a:buNone/>
            </a:pP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8:38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 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因為我深信無論是死，是生，是天使，是掌權的，是有能的，是現在的事，是將來的事， </a:t>
            </a:r>
          </a:p>
          <a:p>
            <a:pPr>
              <a:buNone/>
            </a:pP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8:39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 是高處的，是低處的，是別的受造之物，都不能叫我們與神的愛隔絕；這愛是在我們的主基督耶穌裡的。</a:t>
            </a:r>
            <a:endParaRPr lang="en-US" sz="2400" b="1" dirty="0">
              <a:solidFill>
                <a:srgbClr val="0066CC"/>
              </a:solidFill>
              <a:latin typeface="HanWangLiSuMedium" pitchFamily="2" charset="-120"/>
              <a:ea typeface="HanWangLiSuMedium" pitchFamily="2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8B1B6-0B36-49E7-84B9-A742ED1BD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3850"/>
            <a:ext cx="8229600" cy="857250"/>
          </a:xfrm>
        </p:spPr>
        <p:txBody>
          <a:bodyPr wrap="square" anchor="ctr">
            <a:normAutofit/>
          </a:bodyPr>
          <a:lstStyle/>
          <a:p>
            <a:r>
              <a:rPr lang="zh-CN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神不離不棄的愛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AB456B-95C0-4946-B3C1-CE8140540E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8556485"/>
              </p:ext>
            </p:extLst>
          </p:nvPr>
        </p:nvGraphicFramePr>
        <p:xfrm>
          <a:off x="457200" y="1200150"/>
          <a:ext cx="82296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038823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8229600" cy="857250"/>
          </a:xfrm>
        </p:spPr>
        <p:txBody>
          <a:bodyPr/>
          <a:lstStyle/>
          <a:p>
            <a:pPr lvl="0"/>
            <a:r>
              <a:rPr lang="zh-CN" altLang="en-US" dirty="0" smtClean="0">
                <a:solidFill>
                  <a:schemeClr val="tx1"/>
                </a:solidFill>
                <a:ea typeface="DFKai-SB" pitchFamily="65" charset="-120"/>
              </a:rPr>
              <a:t>神的公義與慈愛</a:t>
            </a:r>
            <a:endParaRPr lang="en-US" dirty="0">
              <a:solidFill>
                <a:schemeClr val="tx1"/>
              </a:solidFill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5350"/>
            <a:ext cx="8610600" cy="3394075"/>
          </a:xfrm>
        </p:spPr>
        <p:txBody>
          <a:bodyPr/>
          <a:lstStyle/>
          <a:p>
            <a:pPr>
              <a:buNone/>
            </a:pPr>
            <a:r>
              <a:rPr lang="zh-CN" altLang="en-US" sz="2400" b="1" dirty="0" smtClean="0">
                <a:latin typeface="HanWangLiSuMedium" pitchFamily="2" charset="-120"/>
                <a:ea typeface="HanWangLiSuMedium" pitchFamily="2" charset="-120"/>
              </a:rPr>
              <a:t>羅馬書 </a:t>
            </a: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12:19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 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親愛的弟兄，不要自己伸冤，寧可讓步，聽憑主怒；因為經上記著：「主說：伸冤在我；我必報應。」</a:t>
            </a:r>
            <a:endParaRPr lang="en-US" altLang="zh-TW" sz="2400" b="1" dirty="0" smtClean="0">
              <a:solidFill>
                <a:srgbClr val="0066CC"/>
              </a:solidFill>
              <a:latin typeface="HanWangLiSuMedium" pitchFamily="2" charset="-120"/>
              <a:ea typeface="HanWangLiSuMedium" pitchFamily="2" charset="-120"/>
            </a:endParaRPr>
          </a:p>
          <a:p>
            <a:r>
              <a:rPr lang="zh-CN" altLang="en-US" sz="2800" b="1" dirty="0" smtClean="0">
                <a:ea typeface="DFKai-SB" pitchFamily="65" charset="-120"/>
              </a:rPr>
              <a:t>為何</a:t>
            </a:r>
            <a:r>
              <a:rPr lang="en-US" altLang="zh-CN" sz="2800" b="1" dirty="0" smtClean="0">
                <a:ea typeface="DFKai-SB" pitchFamily="65" charset="-120"/>
              </a:rPr>
              <a:t>Charlie Kirk</a:t>
            </a:r>
            <a:r>
              <a:rPr lang="zh-CN" altLang="en-US" sz="2800" b="1" dirty="0" smtClean="0">
                <a:ea typeface="DFKai-SB" pitchFamily="65" charset="-120"/>
              </a:rPr>
              <a:t>被害？</a:t>
            </a:r>
            <a:endParaRPr lang="en-US" altLang="zh-CN" sz="2800" b="1" dirty="0" smtClean="0">
              <a:ea typeface="DFKai-SB" pitchFamily="65" charset="-120"/>
            </a:endParaRPr>
          </a:p>
          <a:p>
            <a:r>
              <a:rPr lang="zh-CN" altLang="en-US" sz="2800" b="1" dirty="0" smtClean="0">
                <a:latin typeface="Arial" pitchFamily="34" charset="0"/>
                <a:ea typeface="DFKai-SB" pitchFamily="65" charset="-120"/>
                <a:cs typeface="Arial" pitchFamily="34" charset="0"/>
              </a:rPr>
              <a:t>世人愈來愈兩極化</a:t>
            </a:r>
            <a:r>
              <a:rPr lang="en-US" altLang="zh-CN" sz="2800" b="1" dirty="0" smtClean="0">
                <a:latin typeface="Arial" pitchFamily="34" charset="0"/>
                <a:ea typeface="DFKai-SB" pitchFamily="65" charset="-120"/>
                <a:cs typeface="Arial" pitchFamily="34" charset="0"/>
              </a:rPr>
              <a:t>- </a:t>
            </a:r>
            <a:r>
              <a:rPr lang="zh-CN" altLang="en-US" sz="2800" b="1" dirty="0" smtClean="0">
                <a:ea typeface="DFKai-SB" pitchFamily="65" charset="-120"/>
              </a:rPr>
              <a:t>一位華人牧師因為一句話在網上被公審</a:t>
            </a:r>
            <a:endParaRPr lang="en-US" altLang="zh-CN" sz="28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CN" altLang="en-US" sz="2800" b="1" dirty="0" smtClean="0">
                <a:latin typeface="Arial" pitchFamily="34" charset="0"/>
                <a:ea typeface="DFKai-SB" pitchFamily="65" charset="-120"/>
                <a:cs typeface="Arial" pitchFamily="34" charset="0"/>
              </a:rPr>
              <a:t>既公義又慈愛的 神</a:t>
            </a:r>
            <a:endParaRPr lang="en-US" altLang="zh-CN" sz="2800" b="1" dirty="0" smtClean="0">
              <a:latin typeface="Arial" pitchFamily="34" charset="0"/>
              <a:ea typeface="DFKai-SB" pitchFamily="65" charset="-120"/>
              <a:cs typeface="Arial" pitchFamily="34" charset="0"/>
            </a:endParaRPr>
          </a:p>
          <a:p>
            <a:pPr>
              <a:buNone/>
            </a:pPr>
            <a:r>
              <a:rPr lang="zh-CN" altLang="en-US" sz="2400" b="1" dirty="0" smtClean="0">
                <a:latin typeface="HanWangLiSuMedium" pitchFamily="2" charset="-120"/>
                <a:ea typeface="HanWangLiSuMedium" pitchFamily="2" charset="-120"/>
              </a:rPr>
              <a:t>啟示錄 </a:t>
            </a: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14:13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 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我聽見從天上有聲音說：「你要寫下：從今以後，在主裡面而死的人有福了！聖靈說：「是的，他們息了自己的勞苦，作工的果效也隨著他們。」</a:t>
            </a:r>
            <a:endParaRPr lang="en-US" altLang="zh-CN" sz="2400" b="1" dirty="0" smtClean="0">
              <a:solidFill>
                <a:srgbClr val="0066CC"/>
              </a:solidFill>
              <a:latin typeface="HanWangLiSuMedium" pitchFamily="2" charset="-120"/>
              <a:ea typeface="HanWangLiSuMedium" pitchFamily="2" charset="-12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8229600" cy="857250"/>
          </a:xfrm>
        </p:spPr>
        <p:txBody>
          <a:bodyPr/>
          <a:lstStyle/>
          <a:p>
            <a:pPr lvl="0"/>
            <a:r>
              <a:rPr lang="zh-CN" altLang="en-US" dirty="0" smtClean="0">
                <a:solidFill>
                  <a:schemeClr val="tx1"/>
                </a:solidFill>
                <a:ea typeface="DFKai-SB" pitchFamily="65" charset="-120"/>
              </a:rPr>
              <a:t>神僕為何受苦、受害</a:t>
            </a:r>
            <a:endParaRPr lang="en-US" dirty="0">
              <a:solidFill>
                <a:schemeClr val="tx1"/>
              </a:solidFill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5350"/>
            <a:ext cx="8610600" cy="3394075"/>
          </a:xfrm>
        </p:spPr>
        <p:txBody>
          <a:bodyPr/>
          <a:lstStyle/>
          <a:p>
            <a:pPr>
              <a:buNone/>
            </a:pPr>
            <a:r>
              <a:rPr lang="zh-CN" altLang="en-US" sz="2400" b="1" dirty="0" smtClean="0">
                <a:latin typeface="HanWangLiSuMedium" pitchFamily="2" charset="-120"/>
                <a:ea typeface="HanWangLiSuMedium" pitchFamily="2" charset="-120"/>
              </a:rPr>
              <a:t>啟示錄 </a:t>
            </a: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14:13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 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我聽見從天上有聲音說：「你要寫下：從今以後，在主裡面而死的人有福了！聖靈說：「是的，他們息了自己的勞苦，作工的果效也隨著他們。」</a:t>
            </a:r>
            <a:endParaRPr lang="en-US" altLang="zh-CN" sz="2400" b="1" dirty="0" smtClean="0">
              <a:solidFill>
                <a:srgbClr val="0066CC"/>
              </a:solidFill>
              <a:latin typeface="HanWangLiSuMedium" pitchFamily="2" charset="-120"/>
              <a:ea typeface="HanWangLiSuMedium" pitchFamily="2" charset="-120"/>
              <a:cs typeface="Arial" pitchFamily="34" charset="0"/>
            </a:endParaRPr>
          </a:p>
          <a:p>
            <a:pPr>
              <a:buNone/>
            </a:pPr>
            <a:r>
              <a:rPr lang="zh-CN" altLang="en-US" sz="2400" b="1" dirty="0" smtClean="0">
                <a:latin typeface="HanWangLiSuMedium" pitchFamily="2" charset="-120"/>
                <a:ea typeface="HanWangLiSuMedium" pitchFamily="2" charset="-120"/>
              </a:rPr>
              <a:t>使徒行傳 </a:t>
            </a: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20:22</a:t>
            </a:r>
            <a:r>
              <a:rPr lang="en-US" altLang="zh-CN" sz="2400" b="1" dirty="0" smtClean="0">
                <a:latin typeface="HanWangLiSuMedium" pitchFamily="2" charset="-120"/>
                <a:ea typeface="HanWangLiSuMedium" pitchFamily="2" charset="-120"/>
              </a:rPr>
              <a:t>-24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 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現在我往耶路撒冷去，心甚迫切，不知道在那裡要遇見什麼事； 但知道聖靈在各城裡向我指證，說有捆鎖與患難等待我。我卻不以性命為念，也不看為寶貴，只要行完我的路程，成就我從主耶穌所領受的職事，證明神恩惠的福音。</a:t>
            </a:r>
            <a:endParaRPr lang="en-US" altLang="zh-TW" sz="2400" b="1" dirty="0" smtClean="0">
              <a:solidFill>
                <a:srgbClr val="0066CC"/>
              </a:solidFill>
              <a:latin typeface="HanWangLiSuMedium" pitchFamily="2" charset="-120"/>
              <a:ea typeface="HanWangLiSuMedium" pitchFamily="2" charset="-120"/>
            </a:endParaRPr>
          </a:p>
          <a:p>
            <a:r>
              <a:rPr lang="zh-CN" altLang="en-US" sz="2800" b="1" dirty="0" smtClean="0">
                <a:ea typeface="DFKai-SB" pitchFamily="65" charset="-120"/>
              </a:rPr>
              <a:t>為何 神允許</a:t>
            </a:r>
            <a:r>
              <a:rPr lang="zh-CN" altLang="en-US" sz="2800" b="1" dirty="0" smtClean="0">
                <a:latin typeface="DFKai-SB" pitchFamily="65" charset="-120"/>
                <a:ea typeface="DFKai-SB" pitchFamily="65" charset="-120"/>
              </a:rPr>
              <a:t>事奉主的人經歷苦難，甚至殉道？</a:t>
            </a:r>
            <a:endParaRPr lang="en-US" altLang="zh-CN" sz="28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CN" altLang="en-US" sz="2800" b="1" dirty="0" smtClean="0">
                <a:latin typeface="Arial" pitchFamily="34" charset="0"/>
                <a:ea typeface="DFKai-SB" pitchFamily="65" charset="-120"/>
                <a:cs typeface="Arial" pitchFamily="34" charset="0"/>
              </a:rPr>
              <a:t>為何有人</a:t>
            </a:r>
            <a:r>
              <a:rPr lang="en-US" altLang="zh-CN" sz="2800" b="1" dirty="0" smtClean="0">
                <a:latin typeface="Arial" pitchFamily="34" charset="0"/>
                <a:ea typeface="DFKai-SB" pitchFamily="65" charset="-120"/>
                <a:cs typeface="Arial" pitchFamily="34" charset="0"/>
              </a:rPr>
              <a:t>-</a:t>
            </a:r>
            <a:r>
              <a:rPr lang="zh-CN" altLang="en-US" sz="2800" b="1" dirty="0" smtClean="0">
                <a:latin typeface="Arial" pitchFamily="34" charset="0"/>
                <a:ea typeface="DFKai-SB" pitchFamily="65" charset="-120"/>
                <a:cs typeface="Arial" pitchFamily="34" charset="0"/>
              </a:rPr>
              <a:t>例如保羅，願意為主受苦、甚至殉道？</a:t>
            </a:r>
            <a:endParaRPr lang="en-US" altLang="zh-CN" sz="2800" b="1" dirty="0" smtClean="0">
              <a:latin typeface="Arial" pitchFamily="34" charset="0"/>
              <a:ea typeface="DFKai-SB" pitchFamily="65" charset="-12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8229600" cy="857250"/>
          </a:xfrm>
        </p:spPr>
        <p:txBody>
          <a:bodyPr/>
          <a:lstStyle/>
          <a:p>
            <a:pPr lvl="0"/>
            <a:r>
              <a:rPr lang="zh-CN" altLang="en-US" dirty="0" smtClean="0">
                <a:solidFill>
                  <a:schemeClr val="tx1"/>
                </a:solidFill>
                <a:ea typeface="DFKai-SB" pitchFamily="65" charset="-120"/>
              </a:rPr>
              <a:t>因信稱義的恩典</a:t>
            </a:r>
            <a:endParaRPr lang="en-US" dirty="0">
              <a:solidFill>
                <a:schemeClr val="tx1"/>
              </a:solidFill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5350"/>
            <a:ext cx="8610600" cy="3394075"/>
          </a:xfrm>
        </p:spPr>
        <p:txBody>
          <a:bodyPr/>
          <a:lstStyle/>
          <a:p>
            <a:pPr>
              <a:buNone/>
            </a:pP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8:31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 既是這樣，還有什麼說的呢？神若幫助我們，誰能敵擋我們呢？</a:t>
            </a: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32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 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神既不愛惜自己的兒子，為我們眾人捨了，豈不也把萬物和他一同白白的賜給我們嗎？</a:t>
            </a: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33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 誰能控告神所揀選的人呢？有神稱他們為義了。 </a:t>
            </a: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34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 誰能定他們的罪呢？有基督耶穌</a:t>
            </a:r>
            <a:r>
              <a:rPr lang="zh-TW" altLang="en-US" sz="2400" b="1" dirty="0" smtClean="0">
                <a:solidFill>
                  <a:srgbClr val="C00000"/>
                </a:solidFill>
                <a:latin typeface="HanWangLiSuMedium" pitchFamily="2" charset="-120"/>
                <a:ea typeface="HanWangLiSuMedium" pitchFamily="2" charset="-120"/>
              </a:rPr>
              <a:t>已經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死了，而且</a:t>
            </a:r>
            <a:r>
              <a:rPr lang="zh-TW" altLang="en-US" sz="2400" b="1" dirty="0" smtClean="0">
                <a:solidFill>
                  <a:srgbClr val="C00000"/>
                </a:solidFill>
                <a:latin typeface="HanWangLiSuMedium" pitchFamily="2" charset="-120"/>
                <a:ea typeface="HanWangLiSuMedium" pitchFamily="2" charset="-120"/>
              </a:rPr>
              <a:t>從死裡復活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，</a:t>
            </a:r>
            <a:r>
              <a:rPr lang="zh-TW" altLang="en-US" sz="2400" b="1" dirty="0" smtClean="0">
                <a:solidFill>
                  <a:srgbClr val="C00000"/>
                </a:solidFill>
                <a:latin typeface="HanWangLiSuMedium" pitchFamily="2" charset="-120"/>
                <a:ea typeface="HanWangLiSuMedium" pitchFamily="2" charset="-120"/>
              </a:rPr>
              <a:t>現今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在</a:t>
            </a:r>
            <a:r>
              <a:rPr lang="zh-TW" altLang="en-US" sz="2400" b="1" dirty="0" smtClean="0">
                <a:solidFill>
                  <a:srgbClr val="C00000"/>
                </a:solidFill>
                <a:latin typeface="HanWangLiSuMedium" pitchFamily="2" charset="-120"/>
                <a:ea typeface="HanWangLiSuMedium" pitchFamily="2" charset="-120"/>
              </a:rPr>
              <a:t>神的右邊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，也</a:t>
            </a:r>
            <a:r>
              <a:rPr lang="zh-TW" altLang="en-US" sz="2400" b="1" dirty="0" smtClean="0">
                <a:solidFill>
                  <a:srgbClr val="C00000"/>
                </a:solidFill>
                <a:latin typeface="HanWangLiSuMedium" pitchFamily="2" charset="-120"/>
                <a:ea typeface="HanWangLiSuMedium" pitchFamily="2" charset="-120"/>
              </a:rPr>
              <a:t>替我們祈求</a:t>
            </a:r>
            <a:r>
              <a:rPr lang="zh-CN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。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 </a:t>
            </a:r>
            <a:endParaRPr lang="en-US" altLang="zh-TW" sz="2400" b="1" dirty="0" smtClean="0">
              <a:latin typeface="HanWangLiSuMedium" pitchFamily="2" charset="-120"/>
              <a:ea typeface="HanWangLiSuMedium" pitchFamily="2" charset="-120"/>
            </a:endParaRPr>
          </a:p>
          <a:p>
            <a:r>
              <a:rPr lang="zh-CN" altLang="en-US" sz="2800" b="1" dirty="0" smtClean="0">
                <a:ea typeface="DFKai-SB" pitchFamily="65" charset="-120"/>
              </a:rPr>
              <a:t>因信稱義與 神的愛</a:t>
            </a:r>
            <a:endParaRPr lang="en-US" altLang="zh-CN" sz="28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CN" altLang="en-US" sz="2800" b="1" dirty="0" smtClean="0">
                <a:ea typeface="DFKai-SB" pitchFamily="65" charset="-120"/>
              </a:rPr>
              <a:t>基督耶穌從控告和定罪救出我們</a:t>
            </a:r>
            <a:endParaRPr lang="en-US" altLang="zh-CN" sz="2800" b="1" dirty="0" smtClean="0">
              <a:ea typeface="DFKai-SB" pitchFamily="65" charset="-120"/>
            </a:endParaRPr>
          </a:p>
          <a:p>
            <a:r>
              <a:rPr lang="zh-CN" altLang="en-US" sz="2800" b="1" dirty="0" smtClean="0">
                <a:ea typeface="DFKai-SB" pitchFamily="65" charset="-120"/>
              </a:rPr>
              <a:t>祂仍然活著，並且為我們祈求</a:t>
            </a:r>
            <a:endParaRPr lang="en-US" altLang="zh-CN" sz="2800" b="1" dirty="0" smtClean="0">
              <a:ea typeface="DFKai-SB" pitchFamily="65" charset="-120"/>
            </a:endParaRPr>
          </a:p>
          <a:p>
            <a:endParaRPr lang="en-US" altLang="zh-CN" sz="2800" b="1" dirty="0" smtClean="0">
              <a:latin typeface="Arial" pitchFamily="34" charset="0"/>
              <a:ea typeface="DFKai-SB" pitchFamily="65" charset="-12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DFKai-SB" pitchFamily="65" charset="-120"/>
                <a:ea typeface="DFKai-SB" pitchFamily="65" charset="-120"/>
              </a:rPr>
              <a:t>不離不棄的愛</a:t>
            </a: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47750"/>
            <a:ext cx="8686800" cy="3394075"/>
          </a:xfrm>
        </p:spPr>
        <p:txBody>
          <a:bodyPr/>
          <a:lstStyle/>
          <a:p>
            <a:pPr>
              <a:buNone/>
            </a:pP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8:35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誰能使我們與基督的愛隔絕呢？難道是患難嗎？是困苦嗎？是逼迫嗎？是飢餓嗎？是赤身露體嗎？是危險嗎？是刀劍嗎？ </a:t>
            </a: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36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 如經上所記：我們為你的緣故終日被殺；人看我們如將宰的羊。</a:t>
            </a: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 37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  然而，</a:t>
            </a:r>
            <a:r>
              <a:rPr lang="zh-TW" altLang="en-US" sz="2400" b="1" dirty="0" smtClean="0">
                <a:solidFill>
                  <a:srgbClr val="C00000"/>
                </a:solidFill>
                <a:latin typeface="HanWangLiSuMedium" pitchFamily="2" charset="-120"/>
                <a:ea typeface="HanWangLiSuMedium" pitchFamily="2" charset="-120"/>
              </a:rPr>
              <a:t>靠著愛我們的主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，在這一切的事上已經</a:t>
            </a:r>
            <a:r>
              <a:rPr lang="zh-TW" altLang="en-US" sz="2400" b="1" dirty="0" smtClean="0">
                <a:solidFill>
                  <a:srgbClr val="C00000"/>
                </a:solidFill>
                <a:latin typeface="HanWangLiSuMedium" pitchFamily="2" charset="-120"/>
                <a:ea typeface="HanWangLiSuMedium" pitchFamily="2" charset="-120"/>
              </a:rPr>
              <a:t>得勝有餘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了。</a:t>
            </a:r>
            <a:endParaRPr lang="en-US" altLang="zh-TW" sz="2400" b="1" dirty="0" smtClean="0">
              <a:solidFill>
                <a:srgbClr val="0066CC"/>
              </a:solidFill>
              <a:latin typeface="HanWangLiSuMedium" pitchFamily="2" charset="-120"/>
              <a:ea typeface="HanWangLiSuMedium" pitchFamily="2" charset="-120"/>
            </a:endParaRPr>
          </a:p>
          <a:p>
            <a:r>
              <a:rPr lang="zh-CN" altLang="en-US" sz="2800" b="1" dirty="0" smtClean="0">
                <a:latin typeface="DFKai-SB" pitchFamily="65" charset="-120"/>
                <a:ea typeface="DFKai-SB" pitchFamily="65" charset="-120"/>
              </a:rPr>
              <a:t>終日被殺、將宰的羊</a:t>
            </a:r>
            <a:endParaRPr lang="en-US" altLang="zh-CN" sz="28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CN" altLang="en-US" sz="2800" b="1" smtClean="0">
                <a:latin typeface="DFKai-SB" pitchFamily="65" charset="-120"/>
                <a:ea typeface="DFKai-SB" pitchFamily="65" charset="-120"/>
              </a:rPr>
              <a:t>惡劣環</a:t>
            </a:r>
            <a:r>
              <a:rPr lang="zh-CN" altLang="en-US" sz="2800" b="1" dirty="0" smtClean="0">
                <a:latin typeface="DFKai-SB" pitchFamily="65" charset="-120"/>
                <a:ea typeface="DFKai-SB" pitchFamily="65" charset="-120"/>
              </a:rPr>
              <a:t>境</a:t>
            </a:r>
            <a:r>
              <a:rPr lang="en-US" altLang="zh-CN" sz="2800" b="1" dirty="0" smtClean="0">
                <a:latin typeface="DFKai-SB" pitchFamily="65" charset="-120"/>
                <a:ea typeface="DFKai-SB" pitchFamily="65" charset="-120"/>
              </a:rPr>
              <a:t>-</a:t>
            </a:r>
            <a:r>
              <a:rPr lang="zh-CN" altLang="en-US" sz="2800" b="1" dirty="0" smtClean="0">
                <a:latin typeface="DFKai-SB" pitchFamily="65" charset="-120"/>
                <a:ea typeface="DFKai-SB" pitchFamily="65" charset="-120"/>
              </a:rPr>
              <a:t>如患難、困苦、逼迫不代表基督不愛我們</a:t>
            </a:r>
            <a:endParaRPr lang="en-US" altLang="zh-CN" sz="28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CN" altLang="en-US" sz="2800" b="1" dirty="0" smtClean="0">
                <a:latin typeface="DFKai-SB" pitchFamily="65" charset="-120"/>
                <a:ea typeface="DFKai-SB" pitchFamily="65" charset="-120"/>
              </a:rPr>
              <a:t>靠著 神的愛</a:t>
            </a:r>
            <a:r>
              <a:rPr lang="en-US" altLang="zh-CN" sz="2800" b="1" dirty="0" smtClean="0">
                <a:latin typeface="DFKai-SB" pitchFamily="65" charset="-120"/>
                <a:ea typeface="DFKai-SB" pitchFamily="65" charset="-120"/>
              </a:rPr>
              <a:t>-</a:t>
            </a:r>
            <a:r>
              <a:rPr lang="zh-CN" altLang="en-US" sz="2800" b="1" dirty="0" smtClean="0">
                <a:latin typeface="DFKai-SB" pitchFamily="65" charset="-120"/>
                <a:ea typeface="DFKai-SB" pitchFamily="65" charset="-120"/>
              </a:rPr>
              <a:t>得勝的秘訣</a:t>
            </a:r>
            <a:endParaRPr lang="en-US" altLang="zh-CN" sz="2800" b="1" dirty="0" smtClean="0">
              <a:latin typeface="DFKai-SB" pitchFamily="65" charset="-120"/>
              <a:ea typeface="DFKai-SB" pitchFamily="65" charset="-120"/>
            </a:endParaRPr>
          </a:p>
          <a:p>
            <a:endParaRPr lang="en-US" altLang="zh-TW" sz="2800" b="1" dirty="0" smtClean="0">
              <a:solidFill>
                <a:srgbClr val="0066CC"/>
              </a:solidFill>
              <a:latin typeface="HanWangLiSuMedium" pitchFamily="2" charset="-120"/>
              <a:ea typeface="HanWangLiSuMedium" pitchFamily="2" charset="-120"/>
            </a:endParaRPr>
          </a:p>
          <a:p>
            <a:pPr>
              <a:buNone/>
            </a:pPr>
            <a:endParaRPr lang="en-US" sz="2400" b="1" dirty="0">
              <a:solidFill>
                <a:srgbClr val="0066CC"/>
              </a:solidFill>
              <a:latin typeface="HanWangLiSuMedium" pitchFamily="2" charset="-120"/>
              <a:ea typeface="HanWangLiSuMedium" pitchFamily="2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DFKai-SB" pitchFamily="65" charset="-120"/>
                <a:ea typeface="DFKai-SB" pitchFamily="65" charset="-120"/>
              </a:rPr>
              <a:t>深信</a:t>
            </a: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47750"/>
            <a:ext cx="8686800" cy="3394075"/>
          </a:xfrm>
        </p:spPr>
        <p:txBody>
          <a:bodyPr/>
          <a:lstStyle/>
          <a:p>
            <a:pPr>
              <a:buNone/>
            </a:pP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8:38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 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因為我</a:t>
            </a:r>
            <a:r>
              <a:rPr lang="zh-TW" altLang="en-US" sz="2400" b="1" dirty="0" smtClean="0">
                <a:solidFill>
                  <a:srgbClr val="C00000"/>
                </a:solidFill>
                <a:latin typeface="HanWangLiSuMedium" pitchFamily="2" charset="-120"/>
                <a:ea typeface="HanWangLiSuMedium" pitchFamily="2" charset="-120"/>
              </a:rPr>
              <a:t>深信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無論是死，是生，是天使，是掌權的，是有能的，是現在的事，是將來的事，</a:t>
            </a:r>
            <a:r>
              <a:rPr lang="en-US" altLang="zh-TW" sz="2400" b="1" dirty="0" smtClean="0">
                <a:latin typeface="HanWangLiSuMedium" pitchFamily="2" charset="-120"/>
                <a:ea typeface="HanWangLiSuMedium" pitchFamily="2" charset="-120"/>
              </a:rPr>
              <a:t>39</a:t>
            </a:r>
            <a:r>
              <a:rPr lang="zh-TW" altLang="en-US" sz="2400" b="1" dirty="0" smtClean="0">
                <a:latin typeface="HanWangLiSuMedium" pitchFamily="2" charset="-120"/>
                <a:ea typeface="HanWangLiSuMedium" pitchFamily="2" charset="-120"/>
              </a:rPr>
              <a:t> </a:t>
            </a:r>
            <a:r>
              <a:rPr lang="zh-TW" altLang="en-US" sz="2400" b="1" dirty="0" smtClean="0">
                <a:solidFill>
                  <a:srgbClr val="0066CC"/>
                </a:solidFill>
                <a:latin typeface="HanWangLiSuMedium" pitchFamily="2" charset="-120"/>
                <a:ea typeface="HanWangLiSuMedium" pitchFamily="2" charset="-120"/>
              </a:rPr>
              <a:t> 是高處的，是低處的，是別的受造之物，都不能叫我們與神的愛隔絕；這愛是在我們的主基督耶穌裡的。 </a:t>
            </a:r>
            <a:endParaRPr lang="en-US" altLang="zh-TW" sz="2400" b="1" dirty="0" smtClean="0">
              <a:solidFill>
                <a:srgbClr val="0066CC"/>
              </a:solidFill>
              <a:latin typeface="HanWangLiSuMedium" pitchFamily="2" charset="-120"/>
              <a:ea typeface="HanWangLiSuMedium" pitchFamily="2" charset="-120"/>
            </a:endParaRPr>
          </a:p>
          <a:p>
            <a:r>
              <a:rPr lang="zh-CN" altLang="en-US" sz="2800" b="1" dirty="0" smtClean="0">
                <a:latin typeface="DFKai-SB" pitchFamily="65" charset="-120"/>
                <a:ea typeface="DFKai-SB" pitchFamily="65" charset="-120"/>
              </a:rPr>
              <a:t>信心的力量</a:t>
            </a:r>
            <a:r>
              <a:rPr lang="en-US" altLang="zh-CN" sz="2800" b="1" dirty="0" smtClean="0">
                <a:latin typeface="DFKai-SB" pitchFamily="65" charset="-120"/>
                <a:ea typeface="DFKai-SB" pitchFamily="65" charset="-120"/>
              </a:rPr>
              <a:t>-</a:t>
            </a:r>
            <a:r>
              <a:rPr lang="zh-CN" altLang="en-US" sz="2800" b="1" dirty="0" smtClean="0">
                <a:latin typeface="DFKai-SB" pitchFamily="65" charset="-120"/>
                <a:ea typeface="DFKai-SB" pitchFamily="65" charset="-120"/>
              </a:rPr>
              <a:t>與 神的愛聯結</a:t>
            </a:r>
            <a:endParaRPr lang="en-US" altLang="zh-CN" sz="2800" b="1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CN" altLang="en-US" sz="2800" b="1" dirty="0" smtClean="0">
                <a:latin typeface="DFKai-SB" pitchFamily="65" charset="-120"/>
                <a:ea typeface="DFKai-SB" pitchFamily="65" charset="-120"/>
              </a:rPr>
              <a:t>保羅深信無論遇見什麼遭遇， 神都愛他</a:t>
            </a:r>
            <a:endParaRPr lang="en-US" altLang="zh-CN" sz="2800" b="1" dirty="0" smtClean="0">
              <a:latin typeface="DFKai-SB" pitchFamily="65" charset="-120"/>
              <a:ea typeface="DFKai-SB" pitchFamily="65" charset="-120"/>
            </a:endParaRPr>
          </a:p>
          <a:p>
            <a:endParaRPr lang="en-US" altLang="zh-TW" sz="2800" b="1" dirty="0" smtClean="0">
              <a:solidFill>
                <a:srgbClr val="0066CC"/>
              </a:solidFill>
              <a:latin typeface="HanWangLiSuMedium" pitchFamily="2" charset="-120"/>
              <a:ea typeface="HanWangLiSuMedium" pitchFamily="2" charset="-120"/>
            </a:endParaRPr>
          </a:p>
          <a:p>
            <a:pPr>
              <a:buNone/>
            </a:pPr>
            <a:endParaRPr lang="en-US" sz="2400" b="1" dirty="0">
              <a:solidFill>
                <a:srgbClr val="0066CC"/>
              </a:solidFill>
              <a:latin typeface="HanWangLiSuMedium" pitchFamily="2" charset="-120"/>
              <a:ea typeface="HanWangLiSuMedium" pitchFamily="2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401174</TotalTime>
  <Words>370</Words>
  <Application>Microsoft Office PowerPoint</Application>
  <PresentationFormat>全屏显示(16:9)</PresentationFormat>
  <Paragraphs>74</Paragraphs>
  <Slides>10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DFKai-SB</vt:lpstr>
      <vt:lpstr>Garamond</vt:lpstr>
      <vt:lpstr>PMingLiU</vt:lpstr>
      <vt:lpstr>PMingLiU</vt:lpstr>
      <vt:lpstr>HanWangLiSuMedium</vt:lpstr>
      <vt:lpstr>Arial</vt:lpstr>
      <vt:lpstr>Default Design</vt:lpstr>
      <vt:lpstr>神不離不棄的愛</vt:lpstr>
      <vt:lpstr> </vt:lpstr>
      <vt:lpstr> </vt:lpstr>
      <vt:lpstr>神不離不棄的愛</vt:lpstr>
      <vt:lpstr>神的公義與慈愛</vt:lpstr>
      <vt:lpstr>神僕為何受苦、受害</vt:lpstr>
      <vt:lpstr>因信稱義的恩典</vt:lpstr>
      <vt:lpstr>不離不棄的愛</vt:lpstr>
      <vt:lpstr>深信</vt:lpstr>
      <vt:lpstr>總結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埃及-我的百姓</dc:title>
  <dc:creator>Yihen Wei</dc:creator>
  <cp:lastModifiedBy>Ping</cp:lastModifiedBy>
  <cp:revision>3632</cp:revision>
  <cp:lastPrinted>2022-03-06T17:02:24Z</cp:lastPrinted>
  <dcterms:created xsi:type="dcterms:W3CDTF">2021-02-07T10:56:54Z</dcterms:created>
  <dcterms:modified xsi:type="dcterms:W3CDTF">2025-09-28T16:27:52Z</dcterms:modified>
</cp:coreProperties>
</file>