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113"/>
    <p:restoredTop sz="94726"/>
  </p:normalViewPr>
  <p:slideViewPr>
    <p:cSldViewPr snapToGrid="0">
      <p:cViewPr varScale="1">
        <p:scale>
          <a:sx n="109" d="100"/>
          <a:sy n="109" d="100"/>
        </p:scale>
        <p:origin x="200" y="3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9/24/25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9/24/25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9/24/25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9/24/25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9/24/25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9/24/25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9/24/25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9/24/25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9/24/25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9/24/25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9/24/25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9/24/25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B63B8-FCAF-5762-8711-6006719D29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79785" y="3428998"/>
            <a:ext cx="5750089" cy="2268559"/>
          </a:xfrm>
        </p:spPr>
        <p:txBody>
          <a:bodyPr>
            <a:normAutofit/>
          </a:bodyPr>
          <a:lstStyle/>
          <a:p>
            <a:r>
              <a:rPr lang="zh-TW" altLang="en-US" b="1" dirty="0"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開啟屬靈的眼睛</a:t>
            </a:r>
            <a:endParaRPr lang="en-US" b="1" dirty="0">
              <a:latin typeface="Microsoft YaHei UI Light" panose="020B0502040204020203" pitchFamily="34" charset="-122"/>
              <a:ea typeface="Microsoft YaHei UI Light" panose="020B0502040204020203" pitchFamily="34" charset="-122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C1B22C-DF37-489F-0A64-A134D7F71A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altLang="zh-TW" sz="3600" b="1" dirty="0"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【</a:t>
            </a:r>
            <a:r>
              <a:rPr lang="zh-TW" altLang="en-US" sz="3600" b="1" dirty="0"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弗</a:t>
            </a:r>
            <a:r>
              <a:rPr lang="en-US" altLang="zh-TW" sz="3600" b="1" dirty="0"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1:17-18】</a:t>
            </a:r>
            <a:endParaRPr lang="en-US" sz="3600" b="1" dirty="0">
              <a:latin typeface="Microsoft YaHei UI Light" panose="020B0502040204020203" pitchFamily="34" charset="-122"/>
              <a:ea typeface="Microsoft YaHei UI Light" panose="020B0502040204020203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202216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F80F2A-5C4D-B1ED-EC5A-3581F59C23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BC584-F618-0597-F1D8-A73ED75522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5.	</a:t>
            </a:r>
            <a:r>
              <a:rPr lang="zh-TW" altLang="en-US" b="1" dirty="0"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可以建立堅定不移的「盼望」</a:t>
            </a:r>
            <a:endParaRPr lang="en-US" b="1" dirty="0">
              <a:latin typeface="Microsoft YaHei UI Light" panose="020B0502040204020203" pitchFamily="34" charset="-122"/>
              <a:ea typeface="Microsoft YaHei UI Light" panose="020B0502040204020203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AD09B7-476C-F5BA-5EC3-60CC02515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4236" y="1642189"/>
            <a:ext cx="9461241" cy="487057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4000" b="1" dirty="0"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【</a:t>
            </a:r>
            <a:r>
              <a:rPr lang="zh-TW" altLang="en-US" sz="4000" b="1" dirty="0"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弗</a:t>
            </a:r>
            <a:r>
              <a:rPr lang="en-US" altLang="zh-TW" sz="4000" b="1" dirty="0"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1:17-18】</a:t>
            </a:r>
            <a:r>
              <a:rPr lang="zh-TW" altLang="en-US" sz="4000" b="1" dirty="0"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求我們主耶穌基督的　神，榮耀的父，將那賜人智慧和啟示的靈賞給你們，使你們真知道他，並且照明你們心中的眼睛，使你們知道他的恩召有何等指望，他在聖徒中得的基業有何等豐盛的榮耀；</a:t>
            </a:r>
            <a:endParaRPr lang="en-US" sz="4000" b="1" dirty="0">
              <a:latin typeface="Microsoft YaHei UI Light" panose="020B0502040204020203" pitchFamily="34" charset="-122"/>
              <a:ea typeface="Microsoft YaHei UI Light" panose="020B0502040204020203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719287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D2EBBC-7542-3CA2-EB68-15EEE19C17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FBB98-0907-91BD-DA91-36780680FB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如何打開屬靈的眼睛</a:t>
            </a:r>
            <a:endParaRPr lang="en-US" b="1" dirty="0">
              <a:latin typeface="Microsoft YaHei UI Light" panose="020B0502040204020203" pitchFamily="34" charset="-122"/>
              <a:ea typeface="Microsoft YaHei UI Light" panose="020B0502040204020203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645B62-7C13-318E-4A25-F25B0BF3B8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4236" y="1642189"/>
            <a:ext cx="9461241" cy="4870578"/>
          </a:xfrm>
        </p:spPr>
        <p:txBody>
          <a:bodyPr>
            <a:noAutofit/>
          </a:bodyPr>
          <a:lstStyle/>
          <a:p>
            <a:pPr marL="742950" indent="-742950">
              <a:buAutoNum type="arabicPeriod"/>
            </a:pPr>
            <a:r>
              <a:rPr lang="zh-TW" altLang="en-US" sz="4000" b="1" dirty="0"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禱告，祈求神開我們的眼睛</a:t>
            </a:r>
            <a:endParaRPr lang="en-US" altLang="zh-TW" sz="4000" b="1" dirty="0">
              <a:latin typeface="Microsoft YaHei UI Light" panose="020B0502040204020203" pitchFamily="34" charset="-122"/>
              <a:ea typeface="Microsoft YaHei UI Light" panose="020B0502040204020203" pitchFamily="34" charset="-122"/>
            </a:endParaRPr>
          </a:p>
          <a:p>
            <a:pPr marL="742950" indent="-742950">
              <a:buAutoNum type="arabicPeriod"/>
            </a:pPr>
            <a:r>
              <a:rPr lang="zh-TW" altLang="en-US" sz="4000" b="1" dirty="0"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順服，遠離罪惡</a:t>
            </a:r>
            <a:endParaRPr lang="en-US" altLang="zh-TW" sz="4000" b="1" dirty="0">
              <a:latin typeface="Microsoft YaHei UI Light" panose="020B0502040204020203" pitchFamily="34" charset="-122"/>
              <a:ea typeface="Microsoft YaHei UI Light" panose="020B0502040204020203" pitchFamily="34" charset="-122"/>
            </a:endParaRPr>
          </a:p>
          <a:p>
            <a:pPr marL="742950" indent="-742950">
              <a:buAutoNum type="arabicPeriod"/>
            </a:pPr>
            <a:r>
              <a:rPr lang="zh-TW" altLang="en-US" sz="4000" b="1" dirty="0"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默想，專注神的話語</a:t>
            </a:r>
            <a:endParaRPr lang="en-US" sz="4000" b="1" dirty="0">
              <a:latin typeface="Microsoft YaHei UI Light" panose="020B0502040204020203" pitchFamily="34" charset="-122"/>
              <a:ea typeface="Microsoft YaHei UI Light" panose="020B0502040204020203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5900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C88D8A-6E4F-2E50-D61A-F4AE0D98B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經文</a:t>
            </a:r>
            <a:endParaRPr lang="en-US" b="1" dirty="0">
              <a:latin typeface="Microsoft YaHei UI Light" panose="020B0502040204020203" pitchFamily="34" charset="-122"/>
              <a:ea typeface="Microsoft YaHei UI Light" panose="020B0502040204020203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79058-BB5A-0855-79E5-56CC946CD3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4236" y="1642189"/>
            <a:ext cx="9461241" cy="487057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4000" b="1" dirty="0"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【</a:t>
            </a:r>
            <a:r>
              <a:rPr lang="zh-TW" altLang="en-US" sz="4000" b="1" dirty="0"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弗</a:t>
            </a:r>
            <a:r>
              <a:rPr lang="en-US" altLang="zh-TW" sz="4000" b="1" dirty="0"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1:17-18】</a:t>
            </a:r>
            <a:r>
              <a:rPr lang="zh-TW" altLang="en-US" sz="4000" b="1" dirty="0"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求我們主耶穌基督的　神，榮耀的父，將那賜人智慧和啟示的靈賞給你們，使你們真知道他，並且照明你們心中的眼睛，使你們知道他的恩召有何等指望，他在聖徒中得的基業有何等豐盛的榮耀；</a:t>
            </a:r>
            <a:endParaRPr lang="en-US" sz="4000" b="1" dirty="0">
              <a:latin typeface="Microsoft YaHei UI Light" panose="020B0502040204020203" pitchFamily="34" charset="-122"/>
              <a:ea typeface="Microsoft YaHei UI Light" panose="020B0502040204020203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95356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AF60CA-EE4D-8B96-582B-7D8C579123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7A34C-4156-3D73-DAE4-50073FFCE3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經文</a:t>
            </a:r>
            <a:endParaRPr lang="en-US" b="1" dirty="0">
              <a:latin typeface="Microsoft YaHei UI Light" panose="020B0502040204020203" pitchFamily="34" charset="-122"/>
              <a:ea typeface="Microsoft YaHei UI Light" panose="020B0502040204020203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B66D81-13AB-1DA6-CA93-EFA44EB4A3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4236" y="1642189"/>
            <a:ext cx="9461241" cy="487057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4000" b="1" dirty="0"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【</a:t>
            </a:r>
            <a:r>
              <a:rPr lang="zh-TW" altLang="en-US" sz="4000" b="1" dirty="0"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羅</a:t>
            </a:r>
            <a:r>
              <a:rPr lang="en-US" altLang="zh-TW" sz="4000" b="1" dirty="0"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8:28】</a:t>
            </a:r>
            <a:r>
              <a:rPr lang="zh-TW" altLang="en-US" sz="4000" b="1" dirty="0"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我們曉得萬事都互相效力，叫愛　神的人得益處，就是按他旨意被召的人。</a:t>
            </a:r>
            <a:endParaRPr lang="en-US" sz="4000" b="1" dirty="0">
              <a:latin typeface="Microsoft YaHei UI Light" panose="020B0502040204020203" pitchFamily="34" charset="-122"/>
              <a:ea typeface="Microsoft YaHei UI Light" panose="020B0502040204020203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37872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8C4D49-A7B1-680B-0E4F-70B41D4E70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73179-E313-BE9E-46BD-0023D76361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經文</a:t>
            </a:r>
            <a:endParaRPr lang="en-US" b="1" dirty="0">
              <a:latin typeface="Microsoft YaHei UI Light" panose="020B0502040204020203" pitchFamily="34" charset="-122"/>
              <a:ea typeface="Microsoft YaHei UI Light" panose="020B0502040204020203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B82702-E424-5801-BEF9-1CA417CC8D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4236" y="1642189"/>
            <a:ext cx="9461241" cy="487057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4000" b="1" dirty="0"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【</a:t>
            </a:r>
            <a:r>
              <a:rPr lang="zh-TW" altLang="en-US" sz="4000" b="1" dirty="0"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王下</a:t>
            </a:r>
            <a:r>
              <a:rPr lang="en-US" altLang="zh-TW" sz="4000" b="1" dirty="0"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6:17】</a:t>
            </a:r>
            <a:r>
              <a:rPr lang="zh-TW" altLang="en-US" sz="4000" b="1" dirty="0"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以利沙禱告說：「耶和華啊，求你開這少年人的眼目，使他能看見。」耶和華開他的眼目，他就看見滿山有火車火馬圍繞以利沙。</a:t>
            </a:r>
            <a:endParaRPr lang="en-US" sz="4000" b="1" dirty="0">
              <a:latin typeface="Microsoft YaHei UI Light" panose="020B0502040204020203" pitchFamily="34" charset="-122"/>
              <a:ea typeface="Microsoft YaHei UI Light" panose="020B0502040204020203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889648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352A9E-77E8-51FD-2ABE-7778A78C44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CD1554-F5E2-6B3F-14D2-EDF0A4ABA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為什麼會經歷屬靈的盲目</a:t>
            </a:r>
            <a:r>
              <a:rPr lang="zh-TW" altLang="en-US" b="1" dirty="0"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？</a:t>
            </a:r>
            <a:endParaRPr lang="en-US" b="1" dirty="0">
              <a:latin typeface="Microsoft YaHei UI Light" panose="020B0502040204020203" pitchFamily="34" charset="-122"/>
              <a:ea typeface="Microsoft YaHei UI Light" panose="020B0502040204020203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FD0749-BE8D-EC49-C0B1-6755D3C74A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4236" y="1642189"/>
            <a:ext cx="9461241" cy="4870578"/>
          </a:xfrm>
        </p:spPr>
        <p:txBody>
          <a:bodyPr>
            <a:no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zh-TW" altLang="en-US" sz="4000" b="1" dirty="0"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神的主權</a:t>
            </a:r>
            <a:endParaRPr lang="en-US" altLang="zh-TW" sz="4000" b="1" dirty="0">
              <a:latin typeface="Microsoft YaHei UI Light" panose="020B0502040204020203" pitchFamily="34" charset="-122"/>
              <a:ea typeface="Microsoft YaHei UI Light" panose="020B0502040204020203" pitchFamily="34" charset="-122"/>
            </a:endParaRPr>
          </a:p>
          <a:p>
            <a:pPr marL="742950" indent="-742950">
              <a:buFont typeface="+mj-lt"/>
              <a:buAutoNum type="arabicPeriod"/>
            </a:pPr>
            <a:r>
              <a:rPr lang="zh-TW" altLang="en-US" sz="4000" b="1" dirty="0"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罪的攔阻：驕傲、貪婪、不饒恕、世俗的思慮、明知故犯的罪</a:t>
            </a:r>
            <a:endParaRPr lang="en-US" sz="4000" b="1" dirty="0">
              <a:latin typeface="Microsoft YaHei UI Light" panose="020B0502040204020203" pitchFamily="34" charset="-122"/>
              <a:ea typeface="Microsoft YaHei UI Light" panose="020B0502040204020203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94782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57BE94-E432-E040-C517-81CA9BE6FB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0B3FBF-CF87-C634-4D97-2F3497B3E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1.	</a:t>
            </a:r>
            <a:r>
              <a:rPr lang="zh-TW" altLang="en-US" b="1" dirty="0"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可以得到正確的方向</a:t>
            </a:r>
            <a:endParaRPr lang="en-US" b="1" dirty="0">
              <a:latin typeface="Microsoft YaHei UI Light" panose="020B0502040204020203" pitchFamily="34" charset="-122"/>
              <a:ea typeface="Microsoft YaHei UI Light" panose="020B0502040204020203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A250FC-B2EA-9F1E-8E51-BDDB2C4B20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4236" y="1642189"/>
            <a:ext cx="9461241" cy="487057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4000" b="1" dirty="0"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巴蘭的驢 </a:t>
            </a:r>
            <a:r>
              <a:rPr lang="en-US" altLang="zh-TW" sz="4000" b="1" dirty="0"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VS</a:t>
            </a:r>
            <a:r>
              <a:rPr lang="zh-TW" altLang="en-US" sz="4000" b="1" dirty="0"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 巴蘭</a:t>
            </a:r>
            <a:endParaRPr lang="en-US" sz="4000" b="1" dirty="0">
              <a:latin typeface="Microsoft YaHei UI Light" panose="020B0502040204020203" pitchFamily="34" charset="-122"/>
              <a:ea typeface="Microsoft YaHei UI Light" panose="020B0502040204020203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548551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ECE046-855F-E2F0-9C62-7209D06874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9CE75-D7F3-2627-4238-FB24501E4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2.	</a:t>
            </a:r>
            <a:r>
              <a:rPr lang="zh-TW" altLang="en-US" b="1" dirty="0"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可以做出「目標明確」的禱告</a:t>
            </a:r>
            <a:endParaRPr lang="en-US" b="1" dirty="0">
              <a:latin typeface="Microsoft YaHei UI Light" panose="020B0502040204020203" pitchFamily="34" charset="-122"/>
              <a:ea typeface="Microsoft YaHei UI Light" panose="020B0502040204020203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944329-434A-A0DC-AED6-9EBD840E22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4236" y="1642189"/>
            <a:ext cx="9461241" cy="487057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4000" b="1" dirty="0"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【</a:t>
            </a:r>
            <a:r>
              <a:rPr lang="zh-TW" altLang="en-US" sz="4000" b="1" dirty="0"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羅</a:t>
            </a:r>
            <a:r>
              <a:rPr lang="en-US" altLang="zh-TW" sz="4000" b="1" dirty="0"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8:26-27】</a:t>
            </a:r>
            <a:r>
              <a:rPr lang="zh-TW" altLang="en-US" sz="4000" b="1" dirty="0"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況且，我們的軟弱有聖靈幫助；我們本不曉得當怎樣禱告，只是聖靈親自用說不出來的歎息替我們禱告。鑒察人心的，曉得聖靈的意思，因為聖靈照著　神的旨意替聖徒祈求。</a:t>
            </a:r>
            <a:endParaRPr lang="en-US" sz="4000" b="1" dirty="0">
              <a:latin typeface="Microsoft YaHei UI Light" panose="020B0502040204020203" pitchFamily="34" charset="-122"/>
              <a:ea typeface="Microsoft YaHei UI Light" panose="020B0502040204020203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926471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C175C1-A4EF-00B1-8AF8-016D9497AF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943926-F919-4DB6-5E74-5FA07F915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3.	</a:t>
            </a:r>
            <a:r>
              <a:rPr lang="zh-TW" altLang="en-US" b="1" dirty="0"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可以看見隱藏的「機會」</a:t>
            </a:r>
            <a:endParaRPr lang="en-US" b="1" dirty="0">
              <a:latin typeface="Microsoft YaHei UI Light" panose="020B0502040204020203" pitchFamily="34" charset="-122"/>
              <a:ea typeface="Microsoft YaHei UI Light" panose="020B0502040204020203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3FDB0F-DB3B-C33E-B875-C832F69843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4236" y="1642189"/>
            <a:ext cx="9461241" cy="487057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4000" b="1" dirty="0"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【</a:t>
            </a:r>
            <a:r>
              <a:rPr lang="zh-TW" altLang="en-US" sz="4000" b="1" dirty="0"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創</a:t>
            </a:r>
            <a:r>
              <a:rPr lang="en-US" altLang="zh-TW" sz="4000" b="1" dirty="0"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21:19】</a:t>
            </a:r>
            <a:r>
              <a:rPr lang="zh-TW" altLang="en-US" sz="4000" b="1" dirty="0"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　神使夏甲的眼睛明亮，她就看見一口水井，便去將皮袋盛滿了水，給童子喝。</a:t>
            </a:r>
            <a:endParaRPr lang="en-US" sz="4000" b="1" dirty="0">
              <a:latin typeface="Microsoft YaHei UI Light" panose="020B0502040204020203" pitchFamily="34" charset="-122"/>
              <a:ea typeface="Microsoft YaHei UI Light" panose="020B0502040204020203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894506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6A24B3-3F0A-7F38-20DC-882DF60D56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2204E-51F3-A461-F199-03A3E9C5F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4.	</a:t>
            </a:r>
            <a:r>
              <a:rPr lang="zh-TW" altLang="en-US" b="1" dirty="0"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可以看見神話語的「奇妙」</a:t>
            </a:r>
            <a:endParaRPr lang="en-US" b="1" dirty="0">
              <a:latin typeface="Microsoft YaHei UI Light" panose="020B0502040204020203" pitchFamily="34" charset="-122"/>
              <a:ea typeface="Microsoft YaHei UI Light" panose="020B0502040204020203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F09391-927A-EEAE-3722-CD8F7782A4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4236" y="1642189"/>
            <a:ext cx="9461241" cy="487057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4000" b="1" dirty="0"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【</a:t>
            </a:r>
            <a:r>
              <a:rPr lang="zh-TW" altLang="en-US" sz="4000" b="1" dirty="0"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詩</a:t>
            </a:r>
            <a:r>
              <a:rPr lang="en-US" altLang="zh-TW" sz="4000" b="1" dirty="0"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119:18】</a:t>
            </a:r>
            <a:r>
              <a:rPr lang="zh-TW" altLang="en-US" sz="4000" b="1" dirty="0"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求你開我的眼睛，使我看出你律法中的奇妙。</a:t>
            </a:r>
            <a:endParaRPr lang="en-US" sz="4000" b="1" dirty="0">
              <a:latin typeface="Microsoft YaHei UI Light" panose="020B0502040204020203" pitchFamily="34" charset="-122"/>
              <a:ea typeface="Microsoft YaHei UI Light" panose="020B0502040204020203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332085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Madison</Template>
  <TotalTime>7</TotalTime>
  <Words>425</Words>
  <Application>Microsoft Macintosh PowerPoint</Application>
  <PresentationFormat>Widescreen</PresentationFormat>
  <Paragraphs>25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Microsoft YaHei UI Light</vt:lpstr>
      <vt:lpstr>MS Shell Dlg 2</vt:lpstr>
      <vt:lpstr>Arial</vt:lpstr>
      <vt:lpstr>Wingdings</vt:lpstr>
      <vt:lpstr>Wingdings 3</vt:lpstr>
      <vt:lpstr>Madison</vt:lpstr>
      <vt:lpstr>開啟屬靈的眼睛</vt:lpstr>
      <vt:lpstr>經文</vt:lpstr>
      <vt:lpstr>經文</vt:lpstr>
      <vt:lpstr>經文</vt:lpstr>
      <vt:lpstr>為什麼會經歷屬靈的盲目？</vt:lpstr>
      <vt:lpstr>1. 可以得到正確的方向</vt:lpstr>
      <vt:lpstr>2. 可以做出「目標明確」的禱告</vt:lpstr>
      <vt:lpstr>3. 可以看見隱藏的「機會」</vt:lpstr>
      <vt:lpstr>4. 可以看見神話語的「奇妙」</vt:lpstr>
      <vt:lpstr>5. 可以建立堅定不移的「盼望」</vt:lpstr>
      <vt:lpstr>如何打開屬靈的眼睛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Erh Chun Cho</dc:creator>
  <cp:lastModifiedBy>Erh Chun Cho</cp:lastModifiedBy>
  <cp:revision>4</cp:revision>
  <dcterms:created xsi:type="dcterms:W3CDTF">2025-07-23T17:47:21Z</dcterms:created>
  <dcterms:modified xsi:type="dcterms:W3CDTF">2025-09-24T21:25:19Z</dcterms:modified>
</cp:coreProperties>
</file>