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16"/>
  </p:notesMasterIdLst>
  <p:sldIdLst>
    <p:sldId id="354" r:id="rId3"/>
    <p:sldId id="355" r:id="rId4"/>
    <p:sldId id="350" r:id="rId5"/>
    <p:sldId id="356" r:id="rId6"/>
    <p:sldId id="357" r:id="rId7"/>
    <p:sldId id="353" r:id="rId8"/>
    <p:sldId id="352" r:id="rId9"/>
    <p:sldId id="351" r:id="rId10"/>
    <p:sldId id="349" r:id="rId11"/>
    <p:sldId id="358" r:id="rId12"/>
    <p:sldId id="361" r:id="rId13"/>
    <p:sldId id="359" r:id="rId14"/>
    <p:sldId id="360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7EB"/>
    <a:srgbClr val="362EA2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22" autoAdjust="0"/>
  </p:normalViewPr>
  <p:slideViewPr>
    <p:cSldViewPr>
      <p:cViewPr varScale="1">
        <p:scale>
          <a:sx n="58" d="100"/>
          <a:sy n="58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2025/10/11/Sat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36693"/>
            <a:ext cx="1238703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災難</a:t>
            </a: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就是</a:t>
            </a: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祝福</a:t>
            </a: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的前奏</a:t>
            </a:r>
          </a:p>
        </p:txBody>
      </p:sp>
    </p:spTree>
    <p:extLst>
      <p:ext uri="{BB962C8B-B14F-4D97-AF65-F5344CB8AC3E}">
        <p14:creationId xmlns:p14="http://schemas.microsoft.com/office/powerpoint/2010/main" val="4287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0481" y="3636693"/>
            <a:ext cx="1238703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人生最後心事</a:t>
            </a:r>
          </a:p>
        </p:txBody>
      </p:sp>
    </p:spTree>
    <p:extLst>
      <p:ext uri="{BB962C8B-B14F-4D97-AF65-F5344CB8AC3E}">
        <p14:creationId xmlns:p14="http://schemas.microsoft.com/office/powerpoint/2010/main" val="3149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65396" y="3124668"/>
            <a:ext cx="12357209" cy="307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生存的韌性 </a:t>
            </a:r>
          </a:p>
          <a:p>
            <a:pPr algn="ctr">
              <a:lnSpc>
                <a:spcPts val="12319"/>
              </a:lnSpc>
            </a:pP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Rresilience</a:t>
            </a:r>
          </a:p>
        </p:txBody>
      </p:sp>
    </p:spTree>
    <p:extLst>
      <p:ext uri="{BB962C8B-B14F-4D97-AF65-F5344CB8AC3E}">
        <p14:creationId xmlns:p14="http://schemas.microsoft.com/office/powerpoint/2010/main" val="11417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16"/>
          <p:cNvSpPr txBox="1"/>
          <p:nvPr/>
        </p:nvSpPr>
        <p:spPr>
          <a:xfrm>
            <a:off x="1265663" y="1565838"/>
            <a:ext cx="15738470" cy="402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旅行者之歌  III</a:t>
            </a:r>
          </a:p>
          <a:p>
            <a:pPr algn="ctr">
              <a:lnSpc>
                <a:spcPct val="120000"/>
              </a:lnSpc>
            </a:pP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從冰冷到甦醒</a:t>
            </a:r>
          </a:p>
          <a:p>
            <a:pPr algn="ctr">
              <a:lnSpc>
                <a:spcPct val="120000"/>
              </a:lnSpc>
            </a:pPr>
            <a:r>
              <a:rPr lang="en-US" sz="7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  <a:sym typeface="Open Sans"/>
              </a:rPr>
              <a:t>From </a:t>
            </a:r>
            <a:r>
              <a:rPr lang="en-US" sz="7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Bold"/>
                <a:sym typeface="Open Sans Bold"/>
              </a:rPr>
              <a:t>Feeble</a:t>
            </a:r>
            <a:r>
              <a:rPr lang="en-US" sz="7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  <a:sym typeface="Open Sans"/>
              </a:rPr>
              <a:t> to </a:t>
            </a:r>
            <a:r>
              <a:rPr lang="en-US" sz="7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Bold"/>
                <a:sym typeface="Open Sans Bold"/>
              </a:rPr>
              <a:t>Revive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4981668" y="6749398"/>
            <a:ext cx="8306459" cy="85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3"/>
              </a:lnSpc>
            </a:pPr>
            <a:r>
              <a:rPr lang="en-US" sz="5217" smtClean="0">
                <a:solidFill>
                  <a:srgbClr val="8F6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創世</a:t>
            </a:r>
            <a:r>
              <a:rPr lang="zh-CN" altLang="en-US" sz="5217" smtClean="0">
                <a:solidFill>
                  <a:srgbClr val="8F6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記</a:t>
            </a:r>
            <a:r>
              <a:rPr lang="en-US" sz="5217" smtClean="0">
                <a:solidFill>
                  <a:srgbClr val="8F6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lang="en-US" sz="4800">
                <a:solidFill>
                  <a:srgbClr val="8F6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45-47</a:t>
            </a:r>
          </a:p>
        </p:txBody>
      </p:sp>
    </p:spTree>
    <p:extLst>
      <p:ext uri="{BB962C8B-B14F-4D97-AF65-F5344CB8AC3E}">
        <p14:creationId xmlns:p14="http://schemas.microsoft.com/office/powerpoint/2010/main" val="2240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93723" y="1532874"/>
            <a:ext cx="16329671" cy="39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 </a:t>
            </a: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雅各對法老說：「我</a:t>
            </a:r>
            <a:r>
              <a:rPr lang="en-US" sz="5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寄居在世</a:t>
            </a: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的年日是一百三十歲。我平生的年日又少又苦，不及我列祖在世寄居的年日。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endParaRPr lang="en-US" sz="5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5133496"/>
            <a:ext cx="16616398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And Jacob said to Pharaoh, </a:t>
            </a:r>
            <a:r>
              <a:rPr lang="en-US" sz="4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nva Sans"/>
                <a:sym typeface="Canva Sans"/>
              </a:rPr>
              <a:t>“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The years of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 my pilgrimage 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are a hundred and thirty. My years have been 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few and difficult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, and they do not equal the years of the pilgrimage of my fathers.</a:t>
            </a:r>
            <a:r>
              <a:rPr lang="en-US" sz="4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nva Sans"/>
                <a:sym typeface="Canva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71958" y="238639"/>
            <a:ext cx="9944085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Pilgrimage / Sojourning </a:t>
            </a:r>
          </a:p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人生的朝聖之旅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841" y="2519780"/>
            <a:ext cx="16992257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A pilgrimage is a sacred journey to a holy site, undertaken for </a:t>
            </a:r>
            <a:r>
              <a:rPr lang="en-US" sz="42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religious devotion, spiritual growth, or to honor a significant person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or event. The concept can also describe </a:t>
            </a:r>
            <a:r>
              <a:rPr lang="en-US" sz="4200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a personal quest or journey of profound meaning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to a significant place. Pilgrimages serve as an inward spiritual renewal, 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where the </a:t>
            </a:r>
            <a:r>
              <a:rPr lang="en-US" sz="4200" b="1" u="sng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physical journey parallels an inner one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, offering a deeper connection to one's faith and a 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transformative encounter with the divine</a:t>
            </a: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.</a:t>
            </a:r>
            <a:r>
              <a:rPr lang="en-US" sz="4200" b="1">
                <a:solidFill>
                  <a:srgbClr val="8F6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Medium"/>
                <a:sym typeface="Canva Sans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3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14600" y="2426453"/>
            <a:ext cx="1348740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人生</a:t>
            </a:r>
          </a:p>
          <a:p>
            <a:pPr algn="ctr">
              <a:lnSpc>
                <a:spcPts val="12319"/>
              </a:lnSpc>
            </a:pPr>
            <a:r>
              <a:rPr lang="en-US" sz="87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是一個認識神的心靈之旅</a:t>
            </a:r>
          </a:p>
        </p:txBody>
      </p:sp>
    </p:spTree>
    <p:extLst>
      <p:ext uri="{BB962C8B-B14F-4D97-AF65-F5344CB8AC3E}">
        <p14:creationId xmlns:p14="http://schemas.microsoft.com/office/powerpoint/2010/main" val="1102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16"/>
          <p:cNvSpPr txBox="1"/>
          <p:nvPr/>
        </p:nvSpPr>
        <p:spPr>
          <a:xfrm>
            <a:off x="2929163" y="650876"/>
            <a:ext cx="12387037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defRPr/>
            </a:pPr>
            <a:r>
              <a:rPr lang="zh-CN" altLang="en-US" sz="88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雅各三次遇見神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4652962" y="2978785"/>
            <a:ext cx="8758238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  <a:defRPr/>
            </a:pP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青 </a:t>
            </a:r>
            <a:r>
              <a:rPr lang="en-US" altLang="zh-CN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</a:t>
            </a: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夢見天梯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4659630" y="4610274"/>
            <a:ext cx="875157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  <a:defRPr/>
            </a:pP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中 </a:t>
            </a:r>
            <a:r>
              <a:rPr lang="en-US" altLang="zh-CN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</a:t>
            </a: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改名以色列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4631054" y="6210474"/>
            <a:ext cx="10814966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080"/>
              </a:lnSpc>
              <a:spcBef>
                <a:spcPct val="0"/>
              </a:spcBef>
              <a:defRPr/>
            </a:pP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老 </a:t>
            </a:r>
            <a:r>
              <a:rPr lang="en-US" altLang="zh-CN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</a:t>
            </a:r>
            <a:r>
              <a:rPr lang="zh-CN" altLang="en-US" sz="8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不要害怕下埃及</a:t>
            </a:r>
          </a:p>
        </p:txBody>
      </p:sp>
    </p:spTree>
    <p:extLst>
      <p:ext uri="{BB962C8B-B14F-4D97-AF65-F5344CB8AC3E}">
        <p14:creationId xmlns:p14="http://schemas.microsoft.com/office/powerpoint/2010/main" val="37857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176</Words>
  <Application>Microsoft Office PowerPoint</Application>
  <PresentationFormat>自定义</PresentationFormat>
  <Paragraphs>19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Canva Sans</vt:lpstr>
      <vt:lpstr>Canva Sans Bold</vt:lpstr>
      <vt:lpstr>Canva Sans Medium</vt:lpstr>
      <vt:lpstr>Open Sans</vt:lpstr>
      <vt:lpstr>Open Sans Bold</vt:lpstr>
      <vt:lpstr>Raleway</vt:lpstr>
      <vt:lpstr>等线</vt:lpstr>
      <vt:lpstr>楷体</vt:lpstr>
      <vt:lpstr>宋体</vt:lpstr>
      <vt:lpstr>微软雅黑</vt:lpstr>
      <vt:lpstr>Arial</vt:lpstr>
      <vt:lpstr>Calibri</vt:lpstr>
      <vt:lpstr>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28</cp:revision>
  <dcterms:created xsi:type="dcterms:W3CDTF">2006-08-16T00:00:00Z</dcterms:created>
  <dcterms:modified xsi:type="dcterms:W3CDTF">2025-10-11T19:26:20Z</dcterms:modified>
  <dc:identifier>DAGKGUjSdVU</dc:identifier>
</cp:coreProperties>
</file>