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4"/>
  </p:notesMasterIdLst>
  <p:sldIdLst>
    <p:sldId id="362" r:id="rId2"/>
    <p:sldId id="350" r:id="rId3"/>
    <p:sldId id="351" r:id="rId4"/>
    <p:sldId id="367" r:id="rId5"/>
    <p:sldId id="369" r:id="rId6"/>
    <p:sldId id="358" r:id="rId7"/>
    <p:sldId id="359" r:id="rId8"/>
    <p:sldId id="360" r:id="rId9"/>
    <p:sldId id="363" r:id="rId10"/>
    <p:sldId id="364" r:id="rId11"/>
    <p:sldId id="365" r:id="rId12"/>
    <p:sldId id="36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7EB"/>
    <a:srgbClr val="362EA2"/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3" autoAdjust="0"/>
    <p:restoredTop sz="94622" autoAdjust="0"/>
  </p:normalViewPr>
  <p:slideViewPr>
    <p:cSldViewPr>
      <p:cViewPr varScale="1">
        <p:scale>
          <a:sx n="39" d="100"/>
          <a:sy n="39" d="100"/>
        </p:scale>
        <p:origin x="96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2025/10/19/Sun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4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7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5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7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93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09942" y="1734975"/>
            <a:ext cx="16435156" cy="388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太初有道</a:t>
            </a:r>
            <a:r>
              <a:rPr lang="en-US" sz="7200">
                <a:solidFill>
                  <a:srgbClr val="5E17EB"/>
                </a:solidFill>
                <a:latin typeface="+mn-ea"/>
                <a:cs typeface="Canva Sans"/>
                <a:sym typeface="Canva Sans"/>
              </a:rPr>
              <a:t>，</a:t>
            </a:r>
            <a:r>
              <a:rPr lang="en-US" sz="7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道與神同在</a:t>
            </a:r>
            <a:r>
              <a:rPr lang="en-US" sz="7200">
                <a:solidFill>
                  <a:srgbClr val="5E17EB"/>
                </a:solidFill>
                <a:latin typeface="+mn-ea"/>
                <a:cs typeface="Canva Sans"/>
                <a:sym typeface="Canva Sans"/>
              </a:rPr>
              <a:t>，</a:t>
            </a:r>
            <a:r>
              <a:rPr lang="en-US" sz="7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這道就是神</a:t>
            </a:r>
            <a:r>
              <a:rPr lang="en-US" sz="7200">
                <a:solidFill>
                  <a:srgbClr val="5E17EB"/>
                </a:solidFill>
                <a:latin typeface="+mn-ea"/>
                <a:cs typeface="Canva Sans"/>
                <a:sym typeface="Canva Sans"/>
              </a:rPr>
              <a:t>。</a:t>
            </a:r>
            <a:r>
              <a:rPr lang="en-US" sz="7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道成了肉身住在我們中間、充充滿滿的</a:t>
            </a:r>
            <a:r>
              <a:rPr lang="en-US" sz="72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有恩典有真理</a:t>
            </a:r>
            <a:r>
              <a:rPr lang="en-US" sz="7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...這就是父獨生子的榮光</a:t>
            </a:r>
            <a:r>
              <a:rPr lang="en-US" sz="7200">
                <a:solidFill>
                  <a:srgbClr val="5E17EB"/>
                </a:solidFill>
                <a:latin typeface="+mn-ea"/>
                <a:cs typeface="Canva Sans"/>
                <a:sym typeface="Canva Sans"/>
              </a:rPr>
              <a:t>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3723" y="6905420"/>
            <a:ext cx="16751375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DM Sans"/>
                <a:sym typeface="DM Sans"/>
              </a:rPr>
              <a:t>約翰福音 1：1</a:t>
            </a:r>
          </a:p>
        </p:txBody>
      </p:sp>
    </p:spTree>
    <p:extLst>
      <p:ext uri="{BB962C8B-B14F-4D97-AF65-F5344CB8AC3E}">
        <p14:creationId xmlns:p14="http://schemas.microsoft.com/office/powerpoint/2010/main" val="38492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93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6"/>
          <p:cNvSpPr txBox="1"/>
          <p:nvPr/>
        </p:nvSpPr>
        <p:spPr>
          <a:xfrm>
            <a:off x="1066800" y="2611879"/>
            <a:ext cx="16435156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800">
                <a:solidFill>
                  <a:srgbClr val="5E17EB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When Shame, Fear, and </a:t>
            </a:r>
            <a:r>
              <a:rPr lang="en-US" sz="8000" smtClean="0">
                <a:solidFill>
                  <a:srgbClr val="5E17E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nva Sans"/>
                <a:sym typeface="Canva Sans"/>
              </a:rPr>
              <a:t>G</a:t>
            </a:r>
            <a:r>
              <a:rPr lang="en-US" sz="8800" smtClean="0">
                <a:solidFill>
                  <a:srgbClr val="5E17EB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uilt  </a:t>
            </a:r>
            <a:r>
              <a:rPr lang="en-US" sz="8800">
                <a:solidFill>
                  <a:srgbClr val="5E17EB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meets the light of </a:t>
            </a:r>
            <a:r>
              <a:rPr lang="en-US" sz="8800" b="1">
                <a:solidFill>
                  <a:srgbClr val="5E17EB"/>
                </a:solidFill>
                <a:latin typeface="Candara" panose="020E0502030303020204" pitchFamily="34" charset="0"/>
                <a:ea typeface="Canva Sans Bold"/>
                <a:cs typeface="Canva Sans Bold"/>
                <a:sym typeface="Canva Sans Bold"/>
              </a:rPr>
              <a:t>Hope</a:t>
            </a:r>
            <a:r>
              <a:rPr lang="en-US" sz="8800">
                <a:solidFill>
                  <a:srgbClr val="5E17EB"/>
                </a:solidFill>
                <a:latin typeface="Candara" panose="020E0502030303020204" pitchFamily="34" charset="0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9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49119" y="2980801"/>
            <a:ext cx="16044785" cy="132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zh-CN" altLang="en-US" sz="80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從恩典中站起</a:t>
            </a:r>
            <a:r>
              <a:rPr lang="zh-CN" altLang="en-US" sz="8000" b="1" spc="300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來</a:t>
            </a:r>
            <a:endParaRPr lang="zh-CN" altLang="en-US" sz="8000" b="1" spc="300">
              <a:solidFill>
                <a:srgbClr val="5E17E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9844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40" y="-25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6"/>
          <p:cNvSpPr txBox="1"/>
          <p:nvPr/>
        </p:nvSpPr>
        <p:spPr>
          <a:xfrm>
            <a:off x="2851918" y="2240262"/>
            <a:ext cx="12387037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宗教畫線、耶穌畫圈</a:t>
            </a:r>
          </a:p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Line or Circle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4818282" y="6348396"/>
            <a:ext cx="8306459" cy="875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3"/>
              </a:lnSpc>
            </a:pPr>
            <a:r>
              <a:rPr lang="en-US" sz="5217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Raleway"/>
                <a:sym typeface="Raleway"/>
              </a:rPr>
              <a:t>約翰 </a:t>
            </a:r>
            <a:r>
              <a:rPr lang="en-US" sz="5400">
                <a:solidFill>
                  <a:srgbClr val="000000"/>
                </a:solidFill>
                <a:latin typeface="Candara" panose="020E0502030303020204" pitchFamily="34" charset="0"/>
                <a:ea typeface="Microsoft YaHei UI" panose="020B0503020204020204" pitchFamily="34" charset="-122"/>
                <a:cs typeface="Raleway"/>
                <a:sym typeface="Raleway"/>
              </a:rPr>
              <a:t>8：1-11</a:t>
            </a:r>
          </a:p>
        </p:txBody>
      </p:sp>
    </p:spTree>
    <p:extLst>
      <p:ext uri="{BB962C8B-B14F-4D97-AF65-F5344CB8AC3E}">
        <p14:creationId xmlns:p14="http://schemas.microsoft.com/office/powerpoint/2010/main" val="2240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4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2732464" y="4320430"/>
            <a:ext cx="12387037" cy="132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字句叫人</a:t>
            </a:r>
            <a:r>
              <a:rPr lang="en-US" sz="80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死</a:t>
            </a:r>
            <a:r>
              <a:rPr lang="en-US" sz="80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、精意叫人</a:t>
            </a:r>
            <a:r>
              <a:rPr lang="en-US" sz="80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8282" y="6005825"/>
            <a:ext cx="830645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3"/>
              </a:lnSpc>
            </a:pPr>
            <a:r>
              <a:rPr lang="en-US" sz="5217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哥林多後書 </a:t>
            </a:r>
            <a:r>
              <a:rPr lang="en-US" sz="5217">
                <a:solidFill>
                  <a:srgbClr val="000000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Raleway"/>
                <a:sym typeface="Raleway"/>
              </a:rPr>
              <a:t>3</a:t>
            </a:r>
            <a:r>
              <a:rPr lang="en-US" sz="5217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:</a:t>
            </a:r>
            <a:r>
              <a:rPr lang="en-US" sz="5217">
                <a:solidFill>
                  <a:srgbClr val="000000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Raleway"/>
                <a:sym typeface="Raleway"/>
              </a:rPr>
              <a:t>6</a:t>
            </a:r>
            <a:r>
              <a:rPr lang="en-US" sz="5217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3373" y="1587947"/>
            <a:ext cx="7245827" cy="1345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宗教 vs 真理</a:t>
            </a:r>
          </a:p>
        </p:txBody>
      </p:sp>
    </p:spTree>
    <p:extLst>
      <p:ext uri="{BB962C8B-B14F-4D97-AF65-F5344CB8AC3E}">
        <p14:creationId xmlns:p14="http://schemas.microsoft.com/office/powerpoint/2010/main" val="11024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6"/>
          <p:cNvSpPr txBox="1"/>
          <p:nvPr/>
        </p:nvSpPr>
        <p:spPr>
          <a:xfrm>
            <a:off x="893724" y="1681388"/>
            <a:ext cx="16751376" cy="259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我就是道路、真理、和生命。 </a:t>
            </a:r>
          </a:p>
          <a:p>
            <a:pPr algn="ctr">
              <a:lnSpc>
                <a:spcPts val="8959"/>
              </a:lnSpc>
            </a:pPr>
            <a:r>
              <a:rPr lang="en-US" sz="6399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I am the </a:t>
            </a:r>
            <a:r>
              <a:rPr lang="en-US" altLang="zh-CN" sz="6399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W</a:t>
            </a:r>
            <a:r>
              <a:rPr lang="en-US" sz="6399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ay</a:t>
            </a:r>
            <a:r>
              <a:rPr lang="en-US" sz="6399" smtClean="0">
                <a:solidFill>
                  <a:srgbClr val="5E17EB"/>
                </a:solidFill>
                <a:latin typeface="+mn-ea"/>
                <a:cs typeface="Canva Sans"/>
                <a:sym typeface="Canva Sans"/>
              </a:rPr>
              <a:t>,</a:t>
            </a:r>
            <a:r>
              <a:rPr lang="en-US" sz="6399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the </a:t>
            </a:r>
            <a:r>
              <a:rPr lang="en-US" altLang="zh-CN" sz="6399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T</a:t>
            </a:r>
            <a:r>
              <a:rPr lang="en-US" sz="6399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ruth</a:t>
            </a:r>
            <a:r>
              <a:rPr lang="en-US" sz="6399" smtClean="0">
                <a:solidFill>
                  <a:srgbClr val="5E17EB"/>
                </a:solidFill>
                <a:latin typeface="+mn-ea"/>
                <a:cs typeface="Canva Sans"/>
                <a:sym typeface="Canva Sans"/>
              </a:rPr>
              <a:t>,</a:t>
            </a:r>
            <a:r>
              <a:rPr lang="en-US" sz="6399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and the Life.</a:t>
            </a:r>
            <a:endParaRPr lang="en-US" sz="6399">
              <a:solidFill>
                <a:srgbClr val="5E17E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nva Sans"/>
              <a:sym typeface="Canva Sans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4818282" y="6005825"/>
            <a:ext cx="830645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3"/>
              </a:lnSpc>
            </a:pPr>
            <a:r>
              <a:rPr lang="en-US" sz="5217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約翰 </a:t>
            </a:r>
            <a:r>
              <a:rPr lang="en-US" sz="5217">
                <a:solidFill>
                  <a:srgbClr val="000000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Raleway"/>
                <a:sym typeface="Raleway"/>
              </a:rPr>
              <a:t>John</a:t>
            </a:r>
            <a:r>
              <a:rPr lang="en-US" sz="5217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  <a:r>
              <a:rPr lang="en-US" sz="5217">
                <a:solidFill>
                  <a:srgbClr val="000000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Raleway"/>
                <a:sym typeface="Raleway"/>
              </a:rPr>
              <a:t>14:6</a:t>
            </a:r>
          </a:p>
        </p:txBody>
      </p:sp>
    </p:spTree>
    <p:extLst>
      <p:ext uri="{BB962C8B-B14F-4D97-AF65-F5344CB8AC3E}">
        <p14:creationId xmlns:p14="http://schemas.microsoft.com/office/powerpoint/2010/main" val="4644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6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949119" y="2980801"/>
            <a:ext cx="16044785" cy="137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72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G</a:t>
            </a:r>
            <a:r>
              <a:rPr lang="en-US" sz="8800" b="1">
                <a:solidFill>
                  <a:srgbClr val="5E17EB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Canva Sans Bold"/>
                <a:sym typeface="Canva Sans Bold"/>
              </a:rPr>
              <a:t>race</a:t>
            </a:r>
            <a:r>
              <a:rPr lang="en-US" sz="8800">
                <a:solidFill>
                  <a:srgbClr val="5E17EB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Canva Sans"/>
                <a:sym typeface="Canva Sans"/>
              </a:rPr>
              <a:t> silenced </a:t>
            </a:r>
            <a:r>
              <a:rPr lang="en-US" sz="8800" b="1">
                <a:solidFill>
                  <a:srgbClr val="5E17EB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Canva Sans Bold"/>
                <a:sym typeface="Canva Sans Bold"/>
              </a:rPr>
              <a:t>judgment</a:t>
            </a:r>
          </a:p>
        </p:txBody>
      </p:sp>
    </p:spTree>
    <p:extLst>
      <p:ext uri="{BB962C8B-B14F-4D97-AF65-F5344CB8AC3E}">
        <p14:creationId xmlns:p14="http://schemas.microsoft.com/office/powerpoint/2010/main" val="42873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561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6"/>
          <p:cNvSpPr txBox="1"/>
          <p:nvPr/>
        </p:nvSpPr>
        <p:spPr>
          <a:xfrm>
            <a:off x="1209942" y="2630929"/>
            <a:ext cx="16435156" cy="250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耶穌總是陪那失落的罪人到最後一刻</a:t>
            </a:r>
          </a:p>
          <a:p>
            <a:pPr algn="ctr">
              <a:lnSpc>
                <a:spcPts val="10080"/>
              </a:lnSpc>
            </a:pPr>
            <a:r>
              <a:rPr lang="en-US" sz="60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G</a:t>
            </a:r>
            <a:r>
              <a:rPr lang="en-US" sz="7200">
                <a:solidFill>
                  <a:srgbClr val="5E17EB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Canva Sans"/>
                <a:sym typeface="Canva Sans"/>
              </a:rPr>
              <a:t>race NEVER give up on you!</a:t>
            </a:r>
          </a:p>
        </p:txBody>
      </p:sp>
    </p:spTree>
    <p:extLst>
      <p:ext uri="{BB962C8B-B14F-4D97-AF65-F5344CB8AC3E}">
        <p14:creationId xmlns:p14="http://schemas.microsoft.com/office/powerpoint/2010/main" val="3149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93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6"/>
          <p:cNvSpPr txBox="1"/>
          <p:nvPr/>
        </p:nvSpPr>
        <p:spPr>
          <a:xfrm>
            <a:off x="4705814" y="1545695"/>
            <a:ext cx="8306459" cy="4216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分別的</a:t>
            </a:r>
            <a:r>
              <a:rPr lang="en-US" sz="80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線</a:t>
            </a:r>
          </a:p>
          <a:p>
            <a:pPr algn="ctr">
              <a:lnSpc>
                <a:spcPts val="11200"/>
              </a:lnSpc>
            </a:pPr>
            <a:r>
              <a:rPr lang="en-US" sz="8000" spc="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接納的</a:t>
            </a:r>
            <a:r>
              <a:rPr lang="en-US" sz="80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圈</a:t>
            </a:r>
          </a:p>
          <a:p>
            <a:pPr algn="ctr">
              <a:lnSpc>
                <a:spcPts val="11200"/>
              </a:lnSpc>
            </a:pPr>
            <a:r>
              <a:rPr lang="en-US" sz="8000" spc="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恩典的</a:t>
            </a:r>
            <a:r>
              <a:rPr lang="en-US" sz="80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愛</a:t>
            </a:r>
          </a:p>
        </p:txBody>
      </p:sp>
    </p:spTree>
    <p:extLst>
      <p:ext uri="{BB962C8B-B14F-4D97-AF65-F5344CB8AC3E}">
        <p14:creationId xmlns:p14="http://schemas.microsoft.com/office/powerpoint/2010/main" val="11417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93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74191" y="7893553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841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7" y="0"/>
                </a:lnTo>
                <a:lnTo>
                  <a:pt x="2199077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732464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4" y="0"/>
                </a:lnTo>
                <a:lnTo>
                  <a:pt x="2249204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295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52551" y="8133679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72434" y="82337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2057" y="86507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2"/>
                </a:lnTo>
                <a:lnTo>
                  <a:pt x="0" y="2991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23888" y="9494810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4359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4566" y="8239642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4189" y="8656690"/>
            <a:ext cx="2249204" cy="2991442"/>
          </a:xfrm>
          <a:custGeom>
            <a:avLst/>
            <a:gdLst/>
            <a:ahLst/>
            <a:cxnLst/>
            <a:rect l="l" t="t" r="r" b="b"/>
            <a:pathLst>
              <a:path w="2249204" h="2991442">
                <a:moveTo>
                  <a:pt x="0" y="0"/>
                </a:moveTo>
                <a:lnTo>
                  <a:pt x="2249205" y="0"/>
                </a:lnTo>
                <a:lnTo>
                  <a:pt x="2249205" y="2991441"/>
                </a:lnTo>
                <a:lnTo>
                  <a:pt x="0" y="29914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46020" y="9594873"/>
            <a:ext cx="2199078" cy="4294843"/>
          </a:xfrm>
          <a:custGeom>
            <a:avLst/>
            <a:gdLst/>
            <a:ahLst/>
            <a:cxnLst/>
            <a:rect l="l" t="t" r="r" b="b"/>
            <a:pathLst>
              <a:path w="2199078" h="4294843">
                <a:moveTo>
                  <a:pt x="0" y="0"/>
                </a:moveTo>
                <a:lnTo>
                  <a:pt x="2199078" y="0"/>
                </a:lnTo>
                <a:lnTo>
                  <a:pt x="2199078" y="4294843"/>
                </a:lnTo>
                <a:lnTo>
                  <a:pt x="0" y="429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94277" y="8039515"/>
            <a:ext cx="1767914" cy="4025664"/>
          </a:xfrm>
          <a:custGeom>
            <a:avLst/>
            <a:gdLst/>
            <a:ahLst/>
            <a:cxnLst/>
            <a:rect l="l" t="t" r="r" b="b"/>
            <a:pathLst>
              <a:path w="1767914" h="4025664">
                <a:moveTo>
                  <a:pt x="0" y="0"/>
                </a:moveTo>
                <a:lnTo>
                  <a:pt x="1767914" y="0"/>
                </a:lnTo>
                <a:lnTo>
                  <a:pt x="1767914" y="4025664"/>
                </a:lnTo>
                <a:lnTo>
                  <a:pt x="0" y="4025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24363" y="4744312"/>
            <a:ext cx="1238703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彎腰</a:t>
            </a:r>
            <a:r>
              <a:rPr lang="en-US" sz="8799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  <a:r>
              <a:rPr lang="en-US" sz="8799">
                <a:solidFill>
                  <a:srgbClr val="AFBF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vs</a:t>
            </a:r>
            <a:r>
              <a:rPr lang="en-US" sz="8799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  <a:r>
              <a:rPr lang="en-US" sz="87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直腰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05814" y="1103492"/>
            <a:ext cx="8306459" cy="279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耶穌</a:t>
            </a:r>
            <a:r>
              <a:rPr lang="en-US" sz="8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面對</a:t>
            </a:r>
          </a:p>
          <a:p>
            <a:pPr algn="ctr">
              <a:lnSpc>
                <a:spcPts val="11200"/>
              </a:lnSpc>
            </a:pPr>
            <a:r>
              <a:rPr lang="en-US" sz="8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罪人 </a:t>
            </a:r>
            <a:r>
              <a:rPr lang="en-US" sz="8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vs </a:t>
            </a:r>
            <a:r>
              <a:rPr lang="en-US" sz="8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惡人</a:t>
            </a:r>
          </a:p>
        </p:txBody>
      </p:sp>
    </p:spTree>
    <p:extLst>
      <p:ext uri="{BB962C8B-B14F-4D97-AF65-F5344CB8AC3E}">
        <p14:creationId xmlns:p14="http://schemas.microsoft.com/office/powerpoint/2010/main" val="8249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92</Words>
  <Application>Microsoft Office PowerPoint</Application>
  <PresentationFormat>自定义</PresentationFormat>
  <Paragraphs>22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Canva Sans</vt:lpstr>
      <vt:lpstr>Canva Sans Bold</vt:lpstr>
      <vt:lpstr>DM Sans</vt:lpstr>
      <vt:lpstr>Microsoft JhengHei</vt:lpstr>
      <vt:lpstr>Microsoft YaHei UI</vt:lpstr>
      <vt:lpstr>Raleway</vt:lpstr>
      <vt:lpstr>Raleway Bold</vt:lpstr>
      <vt:lpstr>等线</vt:lpstr>
      <vt:lpstr>微软雅黑</vt:lpstr>
      <vt:lpstr>Arial</vt:lpstr>
      <vt:lpstr>Calibri</vt:lpstr>
      <vt:lpstr>Candara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37</cp:revision>
  <dcterms:created xsi:type="dcterms:W3CDTF">2006-08-16T00:00:00Z</dcterms:created>
  <dcterms:modified xsi:type="dcterms:W3CDTF">2025-10-19T15:27:26Z</dcterms:modified>
  <dc:identifier>DAGKGUjSdVU</dc:identifier>
</cp:coreProperties>
</file>