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89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3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10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2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6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2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9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7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5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09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73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3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F718-5258-41DE-9787-07E1EDB0114F}" type="datetimeFigureOut">
              <a:rPr lang="zh-CN" altLang="en-US" smtClean="0"/>
              <a:t>2025/11/2/Sun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CE4A-59D6-4721-8D31-824053F1A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5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photo/AF1QipOCGa3cZPKfNXDDG7H4DqhX7cJfy4RzWYS08Hs5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4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8240" y="307137"/>
            <a:ext cx="5343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altLang="zh-CN" sz="4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10/22/2025 Update</a:t>
            </a:r>
          </a:p>
        </p:txBody>
      </p:sp>
      <p:sp>
        <p:nvSpPr>
          <p:cNvPr id="6" name="矩形 5"/>
          <p:cNvSpPr/>
          <p:nvPr/>
        </p:nvSpPr>
        <p:spPr>
          <a:xfrm>
            <a:off x="365760" y="2272536"/>
            <a:ext cx="1146048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39"/>
              </a:lnSpc>
            </a:pPr>
            <a:r>
              <a:rPr lang="en-US" altLang="zh-CN" sz="3200" u="sng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  <a:hlinkClick r:id="rId2" tooltip="https://photos.google.com/photo/AF1QipOCGa3cZPKfNXDDG7H4DqhX7cJfy4RzWYS08Hs5"/>
              </a:rPr>
              <a:t>https://photos.google.com/photo/AF1QipOCGa3cZPKfNXDDG7H4DqhX7cJfy4RzWYS08Hs5</a:t>
            </a:r>
          </a:p>
        </p:txBody>
      </p:sp>
    </p:spTree>
    <p:extLst>
      <p:ext uri="{BB962C8B-B14F-4D97-AF65-F5344CB8AC3E}">
        <p14:creationId xmlns:p14="http://schemas.microsoft.com/office/powerpoint/2010/main" val="23918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宽屏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Arimo</vt:lpstr>
      <vt:lpstr>Canva Sans</vt:lpstr>
      <vt:lpstr>等线</vt:lpstr>
      <vt:lpstr>等线 Light</vt:lpstr>
      <vt:lpstr>微软雅黑</vt:lpstr>
      <vt:lpstr>Arial</vt:lpstr>
      <vt:lpstr>Calibri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8</cp:revision>
  <dcterms:created xsi:type="dcterms:W3CDTF">2025-11-01T03:02:15Z</dcterms:created>
  <dcterms:modified xsi:type="dcterms:W3CDTF">2025-11-02T16:34:42Z</dcterms:modified>
</cp:coreProperties>
</file>