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4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09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1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9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64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27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22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88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2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3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83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E642B-B764-43C8-B1DF-EB03F30ACBE4}" type="datetimeFigureOut">
              <a:rPr lang="en-US" smtClean="0"/>
              <a:t>11/8/2025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64E17-B1D5-43C6-9060-BD580D7E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44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39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661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8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43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353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40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1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8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95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790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80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531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98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759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832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Tsai</dc:creator>
  <cp:lastModifiedBy>Luke Tsai</cp:lastModifiedBy>
  <cp:revision>1</cp:revision>
  <dcterms:created xsi:type="dcterms:W3CDTF">2025-11-09T00:35:08Z</dcterms:created>
  <dcterms:modified xsi:type="dcterms:W3CDTF">2025-11-09T00:35:18Z</dcterms:modified>
</cp:coreProperties>
</file>