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notesMasterIdLst>
    <p:notesMasterId r:id="rId12"/>
  </p:notesMasterIdLst>
  <p:sldIdLst>
    <p:sldId id="348" r:id="rId2"/>
    <p:sldId id="34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7" d="100"/>
          <a:sy n="47" d="100"/>
        </p:scale>
        <p:origin x="9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2025/11/21/Fri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00D3A-ECE3-4DD3-9787-C82A3A6AA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2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9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9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15" y="419417"/>
            <a:ext cx="12073885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如果我還有最後一點力氣.....</a:t>
            </a:r>
          </a:p>
        </p:txBody>
      </p:sp>
    </p:spTree>
    <p:extLst>
      <p:ext uri="{BB962C8B-B14F-4D97-AF65-F5344CB8AC3E}">
        <p14:creationId xmlns:p14="http://schemas.microsoft.com/office/powerpoint/2010/main" val="262385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81599" y="2966722"/>
            <a:ext cx="11896180" cy="237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用上最後一點力氣的觸摸</a:t>
            </a:r>
          </a:p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5E17EB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00400" y="5222877"/>
            <a:ext cx="496347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Canva Sans"/>
                <a:sym typeface="Canva Sans"/>
              </a:rPr>
              <a:t>馬可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Canva Sans"/>
                <a:sym typeface="Canva Sans"/>
              </a:rPr>
              <a:t>5：25-34 </a:t>
            </a:r>
          </a:p>
        </p:txBody>
      </p:sp>
    </p:spTree>
    <p:extLst>
      <p:ext uri="{BB962C8B-B14F-4D97-AF65-F5344CB8AC3E}">
        <p14:creationId xmlns:p14="http://schemas.microsoft.com/office/powerpoint/2010/main" val="6704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74793"/>
            <a:ext cx="12387037" cy="250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ca Two"/>
                <a:sym typeface="Roca Two"/>
              </a:rPr>
              <a:t>you are freed from all your suffering</a:t>
            </a:r>
          </a:p>
        </p:txBody>
      </p:sp>
    </p:spTree>
    <p:extLst>
      <p:ext uri="{BB962C8B-B14F-4D97-AF65-F5344CB8AC3E}">
        <p14:creationId xmlns:p14="http://schemas.microsoft.com/office/powerpoint/2010/main" val="305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46218"/>
            <a:ext cx="12387037" cy="143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ca Two"/>
                <a:sym typeface="Roca Two"/>
              </a:rPr>
              <a:t>Reach out &amp; Connect</a:t>
            </a:r>
          </a:p>
        </p:txBody>
      </p:sp>
    </p:spTree>
    <p:extLst>
      <p:ext uri="{BB962C8B-B14F-4D97-AF65-F5344CB8AC3E}">
        <p14:creationId xmlns:p14="http://schemas.microsoft.com/office/powerpoint/2010/main" val="41047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46218"/>
            <a:ext cx="12387037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信心不在大、而是在真</a:t>
            </a:r>
          </a:p>
        </p:txBody>
      </p:sp>
    </p:spTree>
    <p:extLst>
      <p:ext uri="{BB962C8B-B14F-4D97-AF65-F5344CB8AC3E}">
        <p14:creationId xmlns:p14="http://schemas.microsoft.com/office/powerpoint/2010/main" val="42267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46218"/>
            <a:ext cx="12387037" cy="306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為了生命尊嚴 </a:t>
            </a:r>
          </a:p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絕不坐以待斃</a:t>
            </a:r>
          </a:p>
        </p:txBody>
      </p:sp>
    </p:spTree>
    <p:extLst>
      <p:ext uri="{BB962C8B-B14F-4D97-AF65-F5344CB8AC3E}">
        <p14:creationId xmlns:p14="http://schemas.microsoft.com/office/powerpoint/2010/main" val="21760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851918" y="3087646"/>
            <a:ext cx="12791745" cy="306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每個生命都需要</a:t>
            </a:r>
          </a:p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找到一個出口</a:t>
            </a:r>
          </a:p>
        </p:txBody>
      </p:sp>
    </p:spTree>
    <p:extLst>
      <p:ext uri="{BB962C8B-B14F-4D97-AF65-F5344CB8AC3E}">
        <p14:creationId xmlns:p14="http://schemas.microsoft.com/office/powerpoint/2010/main" val="2491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748128" y="3460027"/>
            <a:ext cx="12791745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尊嚴 </a:t>
            </a: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 </a:t>
            </a: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ca Two"/>
                <a:sym typeface="Roca Two"/>
              </a:rPr>
              <a:t>or</a:t>
            </a: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  </a:t>
            </a:r>
            <a:r>
              <a:rPr kumimoji="0" lang="en-US" sz="8799" b="1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延長</a:t>
            </a:r>
          </a:p>
        </p:txBody>
      </p:sp>
    </p:spTree>
    <p:extLst>
      <p:ext uri="{BB962C8B-B14F-4D97-AF65-F5344CB8AC3E}">
        <p14:creationId xmlns:p14="http://schemas.microsoft.com/office/powerpoint/2010/main" val="18799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52379" y="3460027"/>
            <a:ext cx="14793180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奇蹟發生在你最靠近耶穌時</a:t>
            </a:r>
          </a:p>
        </p:txBody>
      </p:sp>
    </p:spTree>
    <p:extLst>
      <p:ext uri="{BB962C8B-B14F-4D97-AF65-F5344CB8AC3E}">
        <p14:creationId xmlns:p14="http://schemas.microsoft.com/office/powerpoint/2010/main" val="3428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</Words>
  <Application>Microsoft Office PowerPoint</Application>
  <PresentationFormat>自定义</PresentationFormat>
  <Paragraphs>13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Canva Sans</vt:lpstr>
      <vt:lpstr>Canva Sans Bold</vt:lpstr>
      <vt:lpstr>Microsoft JhengHei</vt:lpstr>
      <vt:lpstr>Roca Two</vt:lpstr>
      <vt:lpstr>Roca Two Bold</vt:lpstr>
      <vt:lpstr>等线</vt:lpstr>
      <vt:lpstr>微软雅黑</vt:lpstr>
      <vt:lpstr>Arial</vt:lpstr>
      <vt:lpstr>Calibri</vt:lpstr>
      <vt:lpstr>Cambria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43</cp:revision>
  <dcterms:created xsi:type="dcterms:W3CDTF">2006-08-16T00:00:00Z</dcterms:created>
  <dcterms:modified xsi:type="dcterms:W3CDTF">2025-11-21T23:27:35Z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5D269E0FB5BF4E6882F625D9265E2530_12</vt:lpwstr>
  </property>
  <property fmtid="{D5CDD505-2E9C-101B-9397-08002B2CF9AE}" pid="3" name="KSOProductBuildVer">
    <vt:lpwstr>2052-12.1.0.23542</vt:lpwstr>
  </property>
</Properties>
</file>