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7"/>
  </p:notesMasterIdLst>
  <p:sldIdLst>
    <p:sldId id="1512" r:id="rId2"/>
    <p:sldId id="1513" r:id="rId3"/>
    <p:sldId id="1514" r:id="rId4"/>
    <p:sldId id="1515" r:id="rId5"/>
    <p:sldId id="1501" r:id="rId6"/>
    <p:sldId id="1502" r:id="rId7"/>
    <p:sldId id="1503" r:id="rId8"/>
    <p:sldId id="1516" r:id="rId9"/>
    <p:sldId id="1505" r:id="rId10"/>
    <p:sldId id="1506" r:id="rId11"/>
    <p:sldId id="1507" r:id="rId12"/>
    <p:sldId id="1508" r:id="rId13"/>
    <p:sldId id="1509" r:id="rId14"/>
    <p:sldId id="1510" r:id="rId15"/>
    <p:sldId id="1511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7EB"/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9" autoAdjust="0"/>
    <p:restoredTop sz="94622" autoAdjust="0"/>
  </p:normalViewPr>
  <p:slideViewPr>
    <p:cSldViewPr>
      <p:cViewPr varScale="1">
        <p:scale>
          <a:sx n="44" d="100"/>
          <a:sy n="44" d="100"/>
        </p:scale>
        <p:origin x="72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2025/12/7/Sun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0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4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0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6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0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2882405"/>
            <a:ext cx="12387037" cy="536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誠心  +  </a:t>
            </a:r>
            <a:r>
              <a:rPr kumimoji="0" lang="en-US" sz="9600" b="1" i="0" u="none" strike="noStrike" kern="1200" cap="none" spc="0" normalizeH="0" baseline="0" noProof="0" smtClean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善行</a:t>
            </a:r>
          </a:p>
          <a:p>
            <a:pPr lvl="0" algn="ctr">
              <a:defRPr/>
            </a:pPr>
            <a:r>
              <a:rPr lang="en-US" sz="6000" b="1">
                <a:solidFill>
                  <a:srgbClr val="5E17EB"/>
                </a:solidFill>
                <a:latin typeface="Cambria" panose="02040503050406030204" pitchFamily="18" charset="0"/>
                <a:ea typeface="Cambria" panose="02040503050406030204" pitchFamily="18" charset="0"/>
                <a:cs typeface="Roca Two Bold"/>
                <a:sym typeface="Roca Two Bold"/>
              </a:rPr>
              <a:t>From Faithful to Walking </a:t>
            </a:r>
          </a:p>
          <a:p>
            <a:pPr lvl="0" algn="ctr">
              <a:defRPr/>
            </a:pPr>
            <a:r>
              <a:rPr lang="en-US" sz="6000" b="1">
                <a:solidFill>
                  <a:srgbClr val="5E17EB"/>
                </a:solidFill>
                <a:latin typeface="Cambria" panose="02040503050406030204" pitchFamily="18" charset="0"/>
                <a:ea typeface="Cambria" panose="02040503050406030204" pitchFamily="18" charset="0"/>
                <a:cs typeface="Roca Two Bold"/>
                <a:sym typeface="Roca Two Bold"/>
              </a:rPr>
              <a:t>in the Truth</a:t>
            </a:r>
          </a:p>
          <a:p>
            <a:pPr marL="0" marR="0" lvl="0" indent="0" algn="ctr" defTabSz="914400" rtl="0" eaLnBrk="1" fontAlgn="auto" latinLnBrk="0" hangingPunct="1">
              <a:lnSpc>
                <a:spcPts val="13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5E17E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ca Two Bold"/>
              <a:sym typeface="Roca Two Bold"/>
            </a:endParaRPr>
          </a:p>
        </p:txBody>
      </p:sp>
    </p:spTree>
    <p:extLst>
      <p:ext uri="{BB962C8B-B14F-4D97-AF65-F5344CB8AC3E}">
        <p14:creationId xmlns:p14="http://schemas.microsoft.com/office/powerpoint/2010/main" val="9958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2882405"/>
            <a:ext cx="12387037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三個見證人</a:t>
            </a:r>
          </a:p>
        </p:txBody>
      </p:sp>
    </p:spTree>
    <p:extLst>
      <p:ext uri="{BB962C8B-B14F-4D97-AF65-F5344CB8AC3E}">
        <p14:creationId xmlns:p14="http://schemas.microsoft.com/office/powerpoint/2010/main" val="4257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1341274" y="1638300"/>
            <a:ext cx="15727526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defRPr/>
            </a:pPr>
            <a:r>
              <a:rPr lang="zh-CN" altLang="en-US" sz="6000">
                <a:solidFill>
                  <a:srgbClr val="5E17EB"/>
                </a:solidFill>
                <a:latin typeface="+mj-ea"/>
                <a:ea typeface="+mj-ea"/>
                <a:cs typeface="Canva Sans Bold"/>
                <a:sym typeface="Canva Sans Bold"/>
              </a:rPr>
              <a:t>“</a:t>
            </a:r>
            <a:r>
              <a:rPr lang="zh-CN" altLang="en-US" sz="60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但那在教會中好為首的丟特腓</a:t>
            </a:r>
            <a:r>
              <a:rPr lang="zh-CN" altLang="en-US" sz="6000" u="sng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不接待我</a:t>
            </a:r>
            <a:r>
              <a:rPr lang="zh-CN" altLang="en-US" sz="6000" u="sng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們</a:t>
            </a:r>
            <a:r>
              <a:rPr lang="en-US" altLang="zh-CN" sz="6000" smtClean="0">
                <a:solidFill>
                  <a:srgbClr val="5E17EB"/>
                </a:solidFill>
                <a:latin typeface="+mn-ea"/>
                <a:cs typeface="Canva Sans Bold"/>
                <a:sym typeface="Canva Sans Bold"/>
              </a:rPr>
              <a:t>”</a:t>
            </a:r>
            <a:r>
              <a:rPr kumimoji="0" lang="en-US" sz="6000" i="0" u="none" strike="noStrike" kern="1200" cap="none" spc="0" normalizeH="0" baseline="0" noProof="0" smtClean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But 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Diotrephes, who loves to be first, 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will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have nothing to do with us. （NIV)</a:t>
            </a:r>
          </a:p>
        </p:txBody>
      </p:sp>
    </p:spTree>
    <p:extLst>
      <p:ext uri="{BB962C8B-B14F-4D97-AF65-F5344CB8AC3E}">
        <p14:creationId xmlns:p14="http://schemas.microsoft.com/office/powerpoint/2010/main" val="29612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498690" y="2260917"/>
            <a:ext cx="10207909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2. </a:t>
            </a:r>
            <a:r>
              <a:rPr kumimoji="0" lang="en-US" sz="7200" b="0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不接納</a:t>
            </a:r>
            <a:r>
              <a:rPr kumimoji="0" lang="en-US" sz="7200" b="0" i="0" u="none" strike="noStrike" kern="1200" cap="none" spc="300" normalizeH="0" baseline="0" noProof="0" smtClean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-</a:t>
            </a:r>
            <a:r>
              <a:rPr kumimoji="0" lang="en-US" sz="7200" b="0" i="0" u="none" strike="noStrike" kern="1200" cap="none" spc="3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 心中無愛</a:t>
            </a:r>
            <a:endParaRPr kumimoji="0" lang="en-US" sz="7200" b="0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ca Two"/>
              <a:sym typeface="Roca Tw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98691" y="3621087"/>
            <a:ext cx="10475498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3. </a:t>
            </a:r>
            <a:r>
              <a:rPr kumimoji="0" lang="en-US" sz="7200" b="0" i="0" u="none" strike="noStrike" kern="1200" cap="none" spc="300" normalizeH="0" baseline="0" noProof="0" smtClean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惡言妄論-</a:t>
            </a:r>
            <a:r>
              <a:rPr kumimoji="0" lang="en-US" sz="7200" b="0" i="0" u="none" strike="noStrike" kern="1200" cap="none" spc="3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 破壞合一</a:t>
            </a:r>
            <a:r>
              <a:rPr kumimoji="0" lang="en-US" sz="7200" b="1" i="0" u="none" strike="noStrike" kern="1200" cap="none" spc="3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 </a:t>
            </a:r>
            <a:endParaRPr kumimoji="0" lang="en-US" sz="7200" b="1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ca Two Bold"/>
              <a:sym typeface="Roca Tw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98691" y="5130172"/>
            <a:ext cx="10207908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4. </a:t>
            </a:r>
            <a:r>
              <a:rPr kumimoji="0" lang="en-US" sz="7200" b="0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禁止別人-</a:t>
            </a:r>
            <a:r>
              <a:rPr kumimoji="0" lang="en-US" sz="7200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 控制欲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53200" y="6639257"/>
            <a:ext cx="5791199" cy="1191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 Bold"/>
                <a:sym typeface="Roca Two Bold"/>
              </a:rPr>
              <a:t>權力霸凌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4501958" y="931876"/>
            <a:ext cx="10207909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080"/>
              </a:lnSpc>
              <a:spcBef>
                <a:spcPct val="0"/>
              </a:spcBef>
              <a:defRPr/>
            </a:pPr>
            <a:r>
              <a:rPr kumimoji="0" lang="en-US" altLang="zh-CN" sz="7200" b="0" i="0" u="none" strike="noStrike" kern="1200" cap="none" spc="3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Roca Two"/>
              </a:rPr>
              <a:t>1</a:t>
            </a:r>
            <a:r>
              <a:rPr kumimoji="0" lang="en-US" sz="7200" b="0" i="0" u="none" strike="noStrike" kern="1200" cap="none" spc="3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. </a:t>
            </a:r>
            <a:r>
              <a:rPr lang="zh-CN" altLang="en-US" sz="7200" spc="300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好</a:t>
            </a:r>
            <a:r>
              <a:rPr lang="zh-CN" altLang="en-US" sz="7200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為首</a:t>
            </a:r>
            <a:r>
              <a:rPr lang="en-US" altLang="zh-CN" sz="7200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-</a:t>
            </a:r>
            <a:r>
              <a:rPr lang="en-US" altLang="zh-CN" sz="72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 </a:t>
            </a:r>
            <a:r>
              <a:rPr lang="zh-CN" altLang="en-US" sz="72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驕傲自義</a:t>
            </a:r>
          </a:p>
        </p:txBody>
      </p:sp>
    </p:spTree>
    <p:extLst>
      <p:ext uri="{BB962C8B-B14F-4D97-AF65-F5344CB8AC3E}">
        <p14:creationId xmlns:p14="http://schemas.microsoft.com/office/powerpoint/2010/main" val="2422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2841" y="1684028"/>
            <a:ext cx="17151641" cy="104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1971 The Stanford Prison Experiment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444365"/>
            <a:ext cx="16365577" cy="119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Raleway Bold"/>
              </a:rPr>
              <a:t>Power in the hands of Incompetent</a:t>
            </a:r>
          </a:p>
        </p:txBody>
      </p:sp>
    </p:spTree>
    <p:extLst>
      <p:ext uri="{BB962C8B-B14F-4D97-AF65-F5344CB8AC3E}">
        <p14:creationId xmlns:p14="http://schemas.microsoft.com/office/powerpoint/2010/main" val="1306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93723" y="2947756"/>
            <a:ext cx="1636557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身體健壯  靈魂興盛</a:t>
            </a:r>
          </a:p>
        </p:txBody>
      </p:sp>
    </p:spTree>
    <p:extLst>
      <p:ext uri="{BB962C8B-B14F-4D97-AF65-F5344CB8AC3E}">
        <p14:creationId xmlns:p14="http://schemas.microsoft.com/office/powerpoint/2010/main" val="34202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2286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9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35426" y="2459990"/>
            <a:ext cx="14176924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始於誠心  終於善行</a:t>
            </a:r>
          </a:p>
          <a:p>
            <a:pPr marL="0" marR="0" lvl="0" indent="0" algn="ctr" defTabSz="914400" rtl="0" eaLnBrk="1" fontAlgn="auto" latinLnBrk="0" hangingPunct="1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From Faithful to Walking in the Truth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81668" y="6629994"/>
            <a:ext cx="8306459" cy="870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17" b="1" i="0" u="none" strike="noStrike" kern="1200" cap="none" spc="30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 Semi-Bold"/>
                <a:sym typeface="Raleway Semi-Bold"/>
              </a:rPr>
              <a:t>約翰</a:t>
            </a:r>
            <a:r>
              <a:rPr kumimoji="0" lang="en-US" sz="5217" b="1" i="0" u="none" strike="noStrike" kern="1200" cap="none" spc="30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Candara" panose="020E0502030303020204" pitchFamily="34" charset="0"/>
                <a:ea typeface="Microsoft JhengHei" panose="020B0604030504040204" pitchFamily="34" charset="-120"/>
                <a:cs typeface="Raleway Semi-Bold"/>
                <a:sym typeface="Raleway Semi-Bold"/>
              </a:rPr>
              <a:t>3</a:t>
            </a:r>
            <a:r>
              <a:rPr kumimoji="0" lang="en-US" sz="5217" b="1" i="0" u="none" strike="noStrike" kern="1200" cap="none" spc="30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 Semi-Bold"/>
                <a:sym typeface="Raleway Semi-Bold"/>
              </a:rPr>
              <a:t>書 </a:t>
            </a:r>
            <a:r>
              <a:rPr kumimoji="0" lang="en-US" sz="5217" b="1" i="0" u="none" strike="noStrike" kern="1200" cap="none" spc="30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Candara" panose="020E0502030303020204" pitchFamily="34" charset="0"/>
                <a:ea typeface="Microsoft JhengHei" panose="020B0604030504040204" pitchFamily="34" charset="-120"/>
                <a:cs typeface="Raleway Semi-Bold"/>
                <a:sym typeface="Raleway Semi-Bold"/>
              </a:rPr>
              <a:t>1-15</a:t>
            </a:r>
          </a:p>
        </p:txBody>
      </p:sp>
    </p:spTree>
    <p:extLst>
      <p:ext uri="{BB962C8B-B14F-4D97-AF65-F5344CB8AC3E}">
        <p14:creationId xmlns:p14="http://schemas.microsoft.com/office/powerpoint/2010/main" val="29537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246398" y="3387149"/>
            <a:ext cx="6611108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2. </a:t>
            </a:r>
            <a:r>
              <a:rPr kumimoji="0" lang="en-US" sz="8799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丟特腓</a:t>
            </a: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46398" y="5172917"/>
            <a:ext cx="6611108" cy="1451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3. </a:t>
            </a:r>
            <a:r>
              <a:rPr kumimoji="0" lang="en-US" sz="8799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低米丟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6246398" y="1485900"/>
            <a:ext cx="6763508" cy="1451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2319"/>
              </a:lnSpc>
              <a:spcBef>
                <a:spcPct val="0"/>
              </a:spcBef>
              <a:defRPr/>
            </a:pPr>
            <a:r>
              <a:rPr kumimoji="0" lang="en-US" sz="87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1. </a:t>
            </a:r>
            <a:r>
              <a:rPr lang="zh-CN" altLang="en-US" sz="8799" spc="3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該猶</a:t>
            </a:r>
            <a:endParaRPr lang="zh-CN" altLang="en-US" sz="8799" spc="3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3341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58983" y="2808360"/>
            <a:ext cx="12387037" cy="306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行善的屬乎神</a:t>
            </a:r>
          </a:p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ca Two"/>
                <a:sym typeface="Roca Two"/>
              </a:rPr>
              <a:t>行惡的未曾見過神</a:t>
            </a:r>
          </a:p>
        </p:txBody>
      </p:sp>
    </p:spTree>
    <p:extLst>
      <p:ext uri="{BB962C8B-B14F-4D97-AF65-F5344CB8AC3E}">
        <p14:creationId xmlns:p14="http://schemas.microsoft.com/office/powerpoint/2010/main" val="2658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116</Words>
  <Application>Microsoft Office PowerPoint</Application>
  <PresentationFormat>自定义</PresentationFormat>
  <Paragraphs>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Canva Sans</vt:lpstr>
      <vt:lpstr>Canva Sans Bold</vt:lpstr>
      <vt:lpstr>Microsoft JhengHei</vt:lpstr>
      <vt:lpstr>Raleway Bold</vt:lpstr>
      <vt:lpstr>Raleway Semi-Bold</vt:lpstr>
      <vt:lpstr>Roca Two</vt:lpstr>
      <vt:lpstr>Roca Two Bold</vt:lpstr>
      <vt:lpstr>等线</vt:lpstr>
      <vt:lpstr>宋体</vt:lpstr>
      <vt:lpstr>微软雅黑</vt:lpstr>
      <vt:lpstr>Arial</vt:lpstr>
      <vt:lpstr>Calibri</vt:lpstr>
      <vt:lpstr>Cambria</vt:lpstr>
      <vt:lpstr>Candara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42</cp:revision>
  <dcterms:created xsi:type="dcterms:W3CDTF">2006-08-16T00:00:00Z</dcterms:created>
  <dcterms:modified xsi:type="dcterms:W3CDTF">2025-12-07T16:26:59Z</dcterms:modified>
  <dc:identifier>DAGKGUjSdVU</dc:identifier>
</cp:coreProperties>
</file>