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7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5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5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3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9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0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8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5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5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9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3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8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6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9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2025-12-13T20:05:48Z</dcterms:created>
  <dcterms:modified xsi:type="dcterms:W3CDTF">2025-12-13T20:05:50Z</dcterms:modified>
</cp:coreProperties>
</file>