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photoAlbum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4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06B2-D118-4CDF-942A-A57F252F9C3A}" type="datetimeFigureOut">
              <a:rPr lang="zh-CN" altLang="en-US" smtClean="0"/>
              <a:t>2025/12/20/Sat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8AE8-4F2F-44E4-9774-06871FC705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9886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06B2-D118-4CDF-942A-A57F252F9C3A}" type="datetimeFigureOut">
              <a:rPr lang="zh-CN" altLang="en-US" smtClean="0"/>
              <a:t>2025/12/20/Sat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8AE8-4F2F-44E4-9774-06871FC705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0107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06B2-D118-4CDF-942A-A57F252F9C3A}" type="datetimeFigureOut">
              <a:rPr lang="zh-CN" altLang="en-US" smtClean="0"/>
              <a:t>2025/12/20/Sat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8AE8-4F2F-44E4-9774-06871FC705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0610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06B2-D118-4CDF-942A-A57F252F9C3A}" type="datetimeFigureOut">
              <a:rPr lang="zh-CN" altLang="en-US" smtClean="0"/>
              <a:t>2025/12/20/Sat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8AE8-4F2F-44E4-9774-06871FC705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9764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06B2-D118-4CDF-942A-A57F252F9C3A}" type="datetimeFigureOut">
              <a:rPr lang="zh-CN" altLang="en-US" smtClean="0"/>
              <a:t>2025/12/20/Sat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8AE8-4F2F-44E4-9774-06871FC705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7429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06B2-D118-4CDF-942A-A57F252F9C3A}" type="datetimeFigureOut">
              <a:rPr lang="zh-CN" altLang="en-US" smtClean="0"/>
              <a:t>2025/12/20/Sat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8AE8-4F2F-44E4-9774-06871FC705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551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06B2-D118-4CDF-942A-A57F252F9C3A}" type="datetimeFigureOut">
              <a:rPr lang="zh-CN" altLang="en-US" smtClean="0"/>
              <a:t>2025/12/20/Sat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8AE8-4F2F-44E4-9774-06871FC705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6376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06B2-D118-4CDF-942A-A57F252F9C3A}" type="datetimeFigureOut">
              <a:rPr lang="zh-CN" altLang="en-US" smtClean="0"/>
              <a:t>2025/12/20/Sat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8AE8-4F2F-44E4-9774-06871FC705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5428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06B2-D118-4CDF-942A-A57F252F9C3A}" type="datetimeFigureOut">
              <a:rPr lang="zh-CN" altLang="en-US" smtClean="0"/>
              <a:t>2025/12/20/Sat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8AE8-4F2F-44E4-9774-06871FC705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7727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06B2-D118-4CDF-942A-A57F252F9C3A}" type="datetimeFigureOut">
              <a:rPr lang="zh-CN" altLang="en-US" smtClean="0"/>
              <a:t>2025/12/20/Sat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8AE8-4F2F-44E4-9774-06871FC705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574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06B2-D118-4CDF-942A-A57F252F9C3A}" type="datetimeFigureOut">
              <a:rPr lang="zh-CN" altLang="en-US" smtClean="0"/>
              <a:t>2025/12/20/Sat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8AE8-4F2F-44E4-9774-06871FC705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6644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106B2-D118-4CDF-942A-A57F252F9C3A}" type="datetimeFigureOut">
              <a:rPr lang="zh-CN" altLang="en-US" smtClean="0"/>
              <a:t>2025/12/20/Sat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E8AE8-4F2F-44E4-9774-06871FC705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17015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352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913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80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351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272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703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554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036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421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98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062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500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598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550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740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351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0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Ping</dc:creator>
  <cp:lastModifiedBy>Ping</cp:lastModifiedBy>
  <cp:revision>1</cp:revision>
  <dcterms:created xsi:type="dcterms:W3CDTF">2025-12-21T02:41:12Z</dcterms:created>
  <dcterms:modified xsi:type="dcterms:W3CDTF">2025-12-21T02:41:17Z</dcterms:modified>
</cp:coreProperties>
</file>