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1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0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7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5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45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7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08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8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1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65371-1D00-49DF-A91A-4A3BCB02842C}" type="datetimeFigureOut">
              <a:rPr lang="zh-CN" altLang="en-US" smtClean="0"/>
              <a:t>2025/12/27/Sat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D6A9-A59B-4E10-B43C-1B1118A70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9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7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3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2113585" y="932894"/>
            <a:ext cx="656126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  <a:spcBef>
                <a:spcPct val="0"/>
              </a:spcBef>
            </a:pPr>
            <a:r>
              <a:rPr lang="en-US" sz="3734">
                <a:solidFill>
                  <a:srgbClr val="000000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A Sign of Humility </a:t>
            </a:r>
            <a:r>
              <a:rPr lang="en-US" sz="37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主是謙卑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94689" y="1919895"/>
            <a:ext cx="756639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  <a:spcBef>
                <a:spcPct val="0"/>
              </a:spcBef>
            </a:pPr>
            <a:r>
              <a:rPr lang="en-US" sz="3734">
                <a:solidFill>
                  <a:srgbClr val="000000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A Sign for the Humble </a:t>
            </a:r>
            <a:r>
              <a:rPr lang="en-US" sz="37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給謙卑者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91792" y="2883084"/>
            <a:ext cx="811900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  <a:spcBef>
                <a:spcPct val="0"/>
              </a:spcBef>
            </a:pPr>
            <a:r>
              <a:rPr lang="en-US" sz="3734">
                <a:solidFill>
                  <a:srgbClr val="000000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A Sign of God’s Reversal </a:t>
            </a:r>
            <a:r>
              <a:rPr lang="en-US" sz="37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神恩奇妙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93936" y="3848708"/>
            <a:ext cx="805800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  <a:spcBef>
                <a:spcPct val="0"/>
              </a:spcBef>
            </a:pPr>
            <a:r>
              <a:rPr lang="en-US" sz="3734">
                <a:solidFill>
                  <a:srgbClr val="000000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A Sign of approachable </a:t>
            </a:r>
            <a:r>
              <a:rPr lang="en-US" sz="37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人人可來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82800" y="4737734"/>
            <a:ext cx="806914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  <a:spcBef>
                <a:spcPct val="0"/>
              </a:spcBef>
            </a:pPr>
            <a:r>
              <a:rPr lang="en-US" sz="3734">
                <a:solidFill>
                  <a:srgbClr val="000000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A Sign that needs Faith </a:t>
            </a:r>
            <a:r>
              <a:rPr lang="en-US" sz="37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- 需要信心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4168" y="57574"/>
            <a:ext cx="846058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spcBef>
                <a:spcPct val="0"/>
              </a:spcBef>
            </a:pPr>
            <a:r>
              <a:rPr lang="en-US" sz="4266" b="1">
                <a:solidFill>
                  <a:srgbClr val="000000"/>
                </a:solidFill>
                <a:latin typeface="Candara" panose="020E0502030303020204" pitchFamily="34" charset="0"/>
                <a:ea typeface="Canva Sans Bold"/>
                <a:cs typeface="Canva Sans Bold"/>
                <a:sym typeface="Canva Sans Bold"/>
              </a:rPr>
              <a:t>What is the Sign </a:t>
            </a:r>
            <a:r>
              <a:rPr lang="en-US" sz="4266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? 記號</a:t>
            </a:r>
          </a:p>
        </p:txBody>
      </p:sp>
    </p:spTree>
    <p:extLst>
      <p:ext uri="{BB962C8B-B14F-4D97-AF65-F5344CB8AC3E}">
        <p14:creationId xmlns:p14="http://schemas.microsoft.com/office/powerpoint/2010/main" val="1845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</Words>
  <Application>Microsoft Office PowerPoint</Application>
  <PresentationFormat>宽屏</PresentationFormat>
  <Paragraphs>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Canva Sans</vt:lpstr>
      <vt:lpstr>Canva Sans Bold</vt:lpstr>
      <vt:lpstr>等线</vt:lpstr>
      <vt:lpstr>等线 Light</vt:lpstr>
      <vt:lpstr>微软雅黑</vt:lpstr>
      <vt:lpstr>Arial</vt:lpstr>
      <vt:lpstr>Calibri</vt:lpstr>
      <vt:lpstr>Candara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2025-12-27T19:25:45Z</dcterms:created>
  <dcterms:modified xsi:type="dcterms:W3CDTF">2025-12-27T19:58:39Z</dcterms:modified>
</cp:coreProperties>
</file>