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EB6-45A1-4A2F-B86A-7A1D97AE86C5}" type="datetimeFigureOut">
              <a:rPr lang="zh-CN" altLang="en-US" smtClean="0"/>
              <a:t>2026/1/4/Sun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4C4-0BF5-42C4-9624-5EA3C059D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24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EB6-45A1-4A2F-B86A-7A1D97AE86C5}" type="datetimeFigureOut">
              <a:rPr lang="zh-CN" altLang="en-US" smtClean="0"/>
              <a:t>2026/1/4/Sun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4C4-0BF5-42C4-9624-5EA3C059D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10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EB6-45A1-4A2F-B86A-7A1D97AE86C5}" type="datetimeFigureOut">
              <a:rPr lang="zh-CN" altLang="en-US" smtClean="0"/>
              <a:t>2026/1/4/Sun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4C4-0BF5-42C4-9624-5EA3C059D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71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EB6-45A1-4A2F-B86A-7A1D97AE86C5}" type="datetimeFigureOut">
              <a:rPr lang="zh-CN" altLang="en-US" smtClean="0"/>
              <a:t>2026/1/4/Sun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4C4-0BF5-42C4-9624-5EA3C059D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53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EB6-45A1-4A2F-B86A-7A1D97AE86C5}" type="datetimeFigureOut">
              <a:rPr lang="zh-CN" altLang="en-US" smtClean="0"/>
              <a:t>2026/1/4/Sun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4C4-0BF5-42C4-9624-5EA3C059D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EB6-45A1-4A2F-B86A-7A1D97AE86C5}" type="datetimeFigureOut">
              <a:rPr lang="zh-CN" altLang="en-US" smtClean="0"/>
              <a:t>2026/1/4/Sun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4C4-0BF5-42C4-9624-5EA3C059D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7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EB6-45A1-4A2F-B86A-7A1D97AE86C5}" type="datetimeFigureOut">
              <a:rPr lang="zh-CN" altLang="en-US" smtClean="0"/>
              <a:t>2026/1/4/Sun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4C4-0BF5-42C4-9624-5EA3C059D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10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EB6-45A1-4A2F-B86A-7A1D97AE86C5}" type="datetimeFigureOut">
              <a:rPr lang="zh-CN" altLang="en-US" smtClean="0"/>
              <a:t>2026/1/4/Sun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4C4-0BF5-42C4-9624-5EA3C059D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3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EB6-45A1-4A2F-B86A-7A1D97AE86C5}" type="datetimeFigureOut">
              <a:rPr lang="zh-CN" altLang="en-US" smtClean="0"/>
              <a:t>2026/1/4/Sun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4C4-0BF5-42C4-9624-5EA3C059D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92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EB6-45A1-4A2F-B86A-7A1D97AE86C5}" type="datetimeFigureOut">
              <a:rPr lang="zh-CN" altLang="en-US" smtClean="0"/>
              <a:t>2026/1/4/Sun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4C4-0BF5-42C4-9624-5EA3C059D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1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3EB6-45A1-4A2F-B86A-7A1D97AE86C5}" type="datetimeFigureOut">
              <a:rPr lang="zh-CN" altLang="en-US" smtClean="0"/>
              <a:t>2026/1/4/Sun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84C4-0BF5-42C4-9624-5EA3C059D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47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23EB6-45A1-4A2F-B86A-7A1D97AE86C5}" type="datetimeFigureOut">
              <a:rPr lang="zh-CN" altLang="en-US" smtClean="0"/>
              <a:t>2026/1/4/Sun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184C4-0BF5-42C4-9624-5EA3C059D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904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3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0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4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91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3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2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5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89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6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9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8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84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44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1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18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3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04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17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6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58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99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7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82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80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77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70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55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68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46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9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36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17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8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5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55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36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5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56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3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4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0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2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5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5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8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22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2026-01-04T23:11:53Z</dcterms:created>
  <dcterms:modified xsi:type="dcterms:W3CDTF">2026-01-04T23:12:04Z</dcterms:modified>
</cp:coreProperties>
</file>