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1" indent="0" algn="ctr">
              <a:buNone/>
              <a:defRPr/>
            </a:lvl3pPr>
            <a:lvl4pPr marL="1828801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1" indent="0" algn="ctr">
              <a:buNone/>
              <a:defRPr/>
            </a:lvl7pPr>
            <a:lvl8pPr marL="4267201" indent="0" algn="ctr">
              <a:buNone/>
              <a:defRPr/>
            </a:lvl8pPr>
            <a:lvl9pPr marL="48768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8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3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9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5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600" indent="0">
              <a:buNone/>
              <a:defRPr sz="2400"/>
            </a:lvl2pPr>
            <a:lvl3pPr marL="1219201" indent="0">
              <a:buNone/>
              <a:defRPr sz="2100"/>
            </a:lvl3pPr>
            <a:lvl4pPr marL="1828801" indent="0">
              <a:buNone/>
              <a:defRPr sz="1900"/>
            </a:lvl4pPr>
            <a:lvl5pPr marL="2438400" indent="0">
              <a:buNone/>
              <a:defRPr sz="1900"/>
            </a:lvl5pPr>
            <a:lvl6pPr marL="3048000" indent="0">
              <a:buNone/>
              <a:defRPr sz="1900"/>
            </a:lvl6pPr>
            <a:lvl7pPr marL="3657601" indent="0">
              <a:buNone/>
              <a:defRPr sz="1900"/>
            </a:lvl7pPr>
            <a:lvl8pPr marL="4267201" indent="0">
              <a:buNone/>
              <a:defRPr sz="1900"/>
            </a:lvl8pPr>
            <a:lvl9pPr marL="4876801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1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8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1" indent="0">
              <a:buNone/>
              <a:defRPr sz="2400" b="1"/>
            </a:lvl3pPr>
            <a:lvl4pPr marL="1828801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1" indent="0">
              <a:buNone/>
              <a:defRPr sz="2100" b="1"/>
            </a:lvl7pPr>
            <a:lvl8pPr marL="4267201" indent="0">
              <a:buNone/>
              <a:defRPr sz="2100" b="1"/>
            </a:lvl8pPr>
            <a:lvl9pPr marL="487680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1" indent="0">
              <a:buNone/>
              <a:defRPr sz="2400" b="1"/>
            </a:lvl3pPr>
            <a:lvl4pPr marL="1828801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1" indent="0">
              <a:buNone/>
              <a:defRPr sz="2100" b="1"/>
            </a:lvl7pPr>
            <a:lvl8pPr marL="4267201" indent="0">
              <a:buNone/>
              <a:defRPr sz="2100" b="1"/>
            </a:lvl8pPr>
            <a:lvl9pPr marL="487680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4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5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9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15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1" indent="0">
              <a:buNone/>
              <a:defRPr sz="1300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1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2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1" indent="0">
              <a:buNone/>
              <a:defRPr sz="3200"/>
            </a:lvl3pPr>
            <a:lvl4pPr marL="1828801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1" indent="0">
              <a:buNone/>
              <a:defRPr sz="2700"/>
            </a:lvl7pPr>
            <a:lvl8pPr marL="4267201" indent="0">
              <a:buNone/>
              <a:defRPr sz="2700"/>
            </a:lvl8pPr>
            <a:lvl9pPr marL="4876801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1" indent="0">
              <a:buNone/>
              <a:defRPr sz="1300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1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1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9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9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9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9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60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9201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801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840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201" indent="-457201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4002" indent="-30479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600" indent="-30479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3199" indent="-304799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800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400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2001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600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1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7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1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2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9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1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7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8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6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785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2026-01-10T20:43:57Z</dcterms:created>
  <dcterms:modified xsi:type="dcterms:W3CDTF">2026-01-10T20:44:04Z</dcterms:modified>
</cp:coreProperties>
</file>