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3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600" indent="0" algn="ctr">
              <a:buNone/>
              <a:defRPr/>
            </a:lvl2pPr>
            <a:lvl3pPr marL="1219201" indent="0" algn="ctr">
              <a:buNone/>
              <a:defRPr/>
            </a:lvl3pPr>
            <a:lvl4pPr marL="1828801" indent="0" algn="ctr">
              <a:buNone/>
              <a:defRPr/>
            </a:lvl4pPr>
            <a:lvl5pPr marL="2438400" indent="0" algn="ctr">
              <a:buNone/>
              <a:defRPr/>
            </a:lvl5pPr>
            <a:lvl6pPr marL="3048000" indent="0" algn="ctr">
              <a:buNone/>
              <a:defRPr/>
            </a:lvl6pPr>
            <a:lvl7pPr marL="3657601" indent="0" algn="ctr">
              <a:buNone/>
              <a:defRPr/>
            </a:lvl7pPr>
            <a:lvl8pPr marL="4267201" indent="0" algn="ctr">
              <a:buNone/>
              <a:defRPr/>
            </a:lvl8pPr>
            <a:lvl9pPr marL="487680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09A36-613D-4B48-A598-0D79C4F168C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32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C8CDB-61AD-4069-AE97-A03E4EF70F4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1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B27EA-1C0C-43CD-ACD0-500B9811F91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81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CCD46-D1C7-4630-91D4-EBA9AE68B37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01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EECA-D25F-4DB5-B8E1-5AAA3364055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3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600" indent="0">
              <a:buNone/>
              <a:defRPr sz="2400"/>
            </a:lvl2pPr>
            <a:lvl3pPr marL="1219201" indent="0">
              <a:buNone/>
              <a:defRPr sz="2100"/>
            </a:lvl3pPr>
            <a:lvl4pPr marL="1828801" indent="0">
              <a:buNone/>
              <a:defRPr sz="1900"/>
            </a:lvl4pPr>
            <a:lvl5pPr marL="2438400" indent="0">
              <a:buNone/>
              <a:defRPr sz="1900"/>
            </a:lvl5pPr>
            <a:lvl6pPr marL="3048000" indent="0">
              <a:buNone/>
              <a:defRPr sz="1900"/>
            </a:lvl6pPr>
            <a:lvl7pPr marL="3657601" indent="0">
              <a:buNone/>
              <a:defRPr sz="1900"/>
            </a:lvl7pPr>
            <a:lvl8pPr marL="4267201" indent="0">
              <a:buNone/>
              <a:defRPr sz="1900"/>
            </a:lvl8pPr>
            <a:lvl9pPr marL="4876801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71D76-DAFF-43E6-B499-AB1AEC3E67C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909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A1F91-2B6E-4901-ACEE-AC287DD30C6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61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1" indent="0">
              <a:buNone/>
              <a:defRPr sz="2400" b="1"/>
            </a:lvl3pPr>
            <a:lvl4pPr marL="1828801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7601" indent="0">
              <a:buNone/>
              <a:defRPr sz="2100" b="1"/>
            </a:lvl7pPr>
            <a:lvl8pPr marL="4267201" indent="0">
              <a:buNone/>
              <a:defRPr sz="2100" b="1"/>
            </a:lvl8pPr>
            <a:lvl9pPr marL="4876801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1" indent="0">
              <a:buNone/>
              <a:defRPr sz="2400" b="1"/>
            </a:lvl3pPr>
            <a:lvl4pPr marL="1828801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7601" indent="0">
              <a:buNone/>
              <a:defRPr sz="2100" b="1"/>
            </a:lvl7pPr>
            <a:lvl8pPr marL="4267201" indent="0">
              <a:buNone/>
              <a:defRPr sz="2100" b="1"/>
            </a:lvl8pPr>
            <a:lvl9pPr marL="4876801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3FF06-C0A2-47C3-9C0B-8BE4D3CB408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12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2DF4B-5A98-442B-9C57-991037CEE75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25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08D2D-5F6B-42F4-A668-B4350E9DCDC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656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151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1" indent="0">
              <a:buNone/>
              <a:defRPr sz="1300"/>
            </a:lvl3pPr>
            <a:lvl4pPr marL="1828801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1" indent="0">
              <a:buNone/>
              <a:defRPr sz="1200"/>
            </a:lvl7pPr>
            <a:lvl8pPr marL="4267201" indent="0">
              <a:buNone/>
              <a:defRPr sz="1200"/>
            </a:lvl8pPr>
            <a:lvl9pPr marL="4876801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B9251-DC24-47F4-A41E-6342D985CA3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25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700"/>
            </a:lvl2pPr>
            <a:lvl3pPr marL="1219201" indent="0">
              <a:buNone/>
              <a:defRPr sz="3200"/>
            </a:lvl3pPr>
            <a:lvl4pPr marL="1828801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1" indent="0">
              <a:buNone/>
              <a:defRPr sz="2700"/>
            </a:lvl7pPr>
            <a:lvl8pPr marL="4267201" indent="0">
              <a:buNone/>
              <a:defRPr sz="2700"/>
            </a:lvl8pPr>
            <a:lvl9pPr marL="4876801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44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1" indent="0">
              <a:buNone/>
              <a:defRPr sz="1300"/>
            </a:lvl3pPr>
            <a:lvl4pPr marL="1828801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1" indent="0">
              <a:buNone/>
              <a:defRPr sz="1200"/>
            </a:lvl7pPr>
            <a:lvl8pPr marL="4267201" indent="0">
              <a:buNone/>
              <a:defRPr sz="1200"/>
            </a:lvl8pPr>
            <a:lvl9pPr marL="4876801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81DF5-1FBD-4BE4-8F7C-7D6C4689A0D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94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7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6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90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6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90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6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90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539C050-86FC-4A63-B1D1-A8B351F8DA45}" type="slidenum">
              <a:rPr lang="zh-CN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82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5pPr>
      <a:lvl6pPr marL="609600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6pPr>
      <a:lvl7pPr marL="1219201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7pPr>
      <a:lvl8pPr marL="1828801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8pPr>
      <a:lvl9pPr marL="2438400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9pPr>
    </p:titleStyle>
    <p:bodyStyle>
      <a:lvl1pPr marL="457201" indent="-457201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2pPr>
      <a:lvl3pPr marL="1524002" indent="-30479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600" indent="-304799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4pPr>
      <a:lvl5pPr marL="2743199" indent="-304799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5pPr>
      <a:lvl6pPr marL="3352800" indent="-304799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6pPr>
      <a:lvl7pPr marL="3962400" indent="-304799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7pPr>
      <a:lvl8pPr marL="4572001" indent="-304799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8pPr>
      <a:lvl9pPr marL="5181600" indent="-304799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1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1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1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1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1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78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12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58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16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97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38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32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68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10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63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91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5573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3</cp:revision>
  <dcterms:created xsi:type="dcterms:W3CDTF">2026-01-17T19:53:49Z</dcterms:created>
  <dcterms:modified xsi:type="dcterms:W3CDTF">2026-01-18T17:10:45Z</dcterms:modified>
</cp:coreProperties>
</file>