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94" r:id="rId2"/>
    <p:sldId id="500" r:id="rId3"/>
    <p:sldId id="501" r:id="rId4"/>
    <p:sldId id="502" r:id="rId5"/>
    <p:sldId id="503" r:id="rId6"/>
    <p:sldId id="504" r:id="rId7"/>
    <p:sldId id="505" r:id="rId8"/>
    <p:sldId id="506" r:id="rId9"/>
    <p:sldId id="496" r:id="rId10"/>
    <p:sldId id="498" r:id="rId11"/>
    <p:sldId id="486" r:id="rId12"/>
    <p:sldId id="491" r:id="rId13"/>
    <p:sldId id="499" r:id="rId14"/>
    <p:sldId id="489" r:id="rId15"/>
    <p:sldId id="490" r:id="rId16"/>
    <p:sldId id="495" r:id="rId17"/>
    <p:sldId id="488" r:id="rId18"/>
    <p:sldId id="493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CDA"/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60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2026/2/1/Sun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9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355" indent="0" algn="ctr">
              <a:buNone/>
              <a:defRPr/>
            </a:lvl2pPr>
            <a:lvl3pPr marL="1828710" indent="0" algn="ctr">
              <a:buNone/>
              <a:defRPr/>
            </a:lvl3pPr>
            <a:lvl4pPr marL="2743064" indent="0" algn="ctr">
              <a:buNone/>
              <a:defRPr/>
            </a:lvl4pPr>
            <a:lvl5pPr marL="3657417" indent="0" algn="ctr">
              <a:buNone/>
              <a:defRPr/>
            </a:lvl5pPr>
            <a:lvl6pPr marL="4571772" indent="0" algn="ctr">
              <a:buNone/>
              <a:defRPr/>
            </a:lvl6pPr>
            <a:lvl7pPr marL="5486127" indent="0" algn="ctr">
              <a:buNone/>
              <a:defRPr/>
            </a:lvl7pPr>
            <a:lvl8pPr marL="6400481" indent="0" algn="ctr">
              <a:buNone/>
              <a:defRPr/>
            </a:lvl8pPr>
            <a:lvl9pPr marL="73148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0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1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/>
            </a:lvl1pPr>
            <a:lvl2pPr marL="914355" indent="0">
              <a:buNone/>
              <a:defRPr sz="3600"/>
            </a:lvl2pPr>
            <a:lvl3pPr marL="1828710" indent="0">
              <a:buNone/>
              <a:defRPr sz="3150"/>
            </a:lvl3pPr>
            <a:lvl4pPr marL="2743064" indent="0">
              <a:buNone/>
              <a:defRPr sz="2850"/>
            </a:lvl4pPr>
            <a:lvl5pPr marL="3657417" indent="0">
              <a:buNone/>
              <a:defRPr sz="2850"/>
            </a:lvl5pPr>
            <a:lvl6pPr marL="4571772" indent="0">
              <a:buNone/>
              <a:defRPr sz="2850"/>
            </a:lvl6pPr>
            <a:lvl7pPr marL="5486127" indent="0">
              <a:buNone/>
              <a:defRPr sz="2850"/>
            </a:lvl7pPr>
            <a:lvl8pPr marL="6400481" indent="0">
              <a:buNone/>
              <a:defRPr sz="2850"/>
            </a:lvl8pPr>
            <a:lvl9pPr marL="7314836" indent="0">
              <a:buNone/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70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9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9" y="409574"/>
            <a:ext cx="6016626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26"/>
            <a:ext cx="10223501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39" y="2152656"/>
            <a:ext cx="6016626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355" indent="0">
              <a:buNone/>
              <a:defRPr sz="5550"/>
            </a:lvl2pPr>
            <a:lvl3pPr marL="1828710" indent="0">
              <a:buNone/>
              <a:defRPr sz="4800"/>
            </a:lvl3pPr>
            <a:lvl4pPr marL="2743064" indent="0">
              <a:buNone/>
              <a:defRPr sz="4050"/>
            </a:lvl4pPr>
            <a:lvl5pPr marL="3657417" indent="0">
              <a:buNone/>
              <a:defRPr sz="4050"/>
            </a:lvl5pPr>
            <a:lvl6pPr marL="4571772" indent="0">
              <a:buNone/>
              <a:defRPr sz="4050"/>
            </a:lvl6pPr>
            <a:lvl7pPr marL="5486127" indent="0">
              <a:buNone/>
              <a:defRPr sz="4050"/>
            </a:lvl7pPr>
            <a:lvl8pPr marL="6400481" indent="0">
              <a:buNone/>
              <a:defRPr sz="4050"/>
            </a:lvl8pPr>
            <a:lvl9pPr marL="7314836" indent="0">
              <a:buNone/>
              <a:defRPr sz="405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65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6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5pPr>
      <a:lvl6pPr marL="914355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6pPr>
      <a:lvl7pPr marL="1828710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7pPr>
      <a:lvl8pPr marL="2743064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8pPr>
      <a:lvl9pPr marL="3657417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9pPr>
    </p:titleStyle>
    <p:bodyStyle>
      <a:lvl1pPr marL="685767" indent="-685767" algn="l" rtl="0" eaLnBrk="0" fontAlgn="base" hangingPunct="0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85825" indent="-571472" algn="l" rtl="0" eaLnBrk="0" fontAlgn="base" hangingPunct="0">
        <a:spcBef>
          <a:spcPct val="20000"/>
        </a:spcBef>
        <a:spcAft>
          <a:spcPct val="0"/>
        </a:spcAft>
        <a:buChar char="–"/>
        <a:defRPr sz="5550">
          <a:solidFill>
            <a:schemeClr val="tx1"/>
          </a:solidFill>
          <a:latin typeface="+mn-lt"/>
        </a:defRPr>
      </a:lvl2pPr>
      <a:lvl3pPr marL="2285888" indent="-457176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</a:defRPr>
      </a:lvl3pPr>
      <a:lvl4pPr marL="3200240" indent="-457176" algn="l" rtl="0" eaLnBrk="0" fontAlgn="base" hangingPunct="0">
        <a:spcBef>
          <a:spcPct val="20000"/>
        </a:spcBef>
        <a:spcAft>
          <a:spcPct val="0"/>
        </a:spcAft>
        <a:buChar char="–"/>
        <a:defRPr sz="4050">
          <a:solidFill>
            <a:schemeClr val="tx1"/>
          </a:solidFill>
          <a:latin typeface="+mn-lt"/>
        </a:defRPr>
      </a:lvl4pPr>
      <a:lvl5pPr marL="4114593" indent="-457176" algn="l" rtl="0" eaLnBrk="0" fontAlgn="base" hangingPunct="0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5pPr>
      <a:lvl6pPr marL="502894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6pPr>
      <a:lvl7pPr marL="5943303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7pPr>
      <a:lvl8pPr marL="685765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8pPr>
      <a:lvl9pPr marL="7772012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5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2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1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6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3735273" y="2310309"/>
            <a:ext cx="10514127" cy="405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51"/>
              </a:lnSpc>
            </a:pPr>
            <a:r>
              <a:rPr lang="en-US" sz="88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平安</a:t>
            </a:r>
          </a:p>
          <a:p>
            <a:pPr algn="ctr">
              <a:lnSpc>
                <a:spcPts val="15751"/>
              </a:lnSpc>
            </a:pPr>
            <a:r>
              <a:rPr lang="en-US" sz="88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nva Sans Bold"/>
              </a:rPr>
              <a:t>Shalom</a:t>
            </a:r>
          </a:p>
        </p:txBody>
      </p:sp>
    </p:spTree>
    <p:extLst>
      <p:ext uri="{BB962C8B-B14F-4D97-AF65-F5344CB8AC3E}">
        <p14:creationId xmlns:p14="http://schemas.microsoft.com/office/powerpoint/2010/main" val="39972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3962400" y="1812621"/>
            <a:ext cx="10972800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751"/>
              </a:lnSpc>
            </a:pPr>
            <a:r>
              <a:rPr lang="en-US" sz="8799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憑印證做勇敢的抉擇</a:t>
            </a:r>
          </a:p>
          <a:p>
            <a:pPr algn="ctr">
              <a:lnSpc>
                <a:spcPts val="11455"/>
              </a:lnSpc>
            </a:pPr>
            <a:r>
              <a:rPr lang="en-US" sz="6399" spc="300">
                <a:solidFill>
                  <a:srgbClr val="000000"/>
                </a:solidFill>
                <a:latin typeface="Arial" panose="020B0604020202020204" pitchFamily="34" charset="0"/>
                <a:ea typeface="Canva Sans"/>
                <a:cs typeface="Arial" panose="020B0604020202020204" pitchFamily="34" charset="0"/>
                <a:sym typeface="Canva Sans"/>
              </a:rPr>
              <a:t>The Wool Fleece and Dew 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4572000" y="6269355"/>
            <a:ext cx="9190891" cy="145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Questrial"/>
                <a:sym typeface="Questrial"/>
              </a:rPr>
              <a:t>士師記</a:t>
            </a:r>
            <a:r>
              <a:rPr lang="en-US" sz="420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Questrial"/>
                <a:sym typeface="Questrial"/>
              </a:rPr>
              <a:t> </a:t>
            </a:r>
            <a:r>
              <a:rPr lang="en-US" sz="42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Questrial"/>
                <a:sym typeface="Questrial"/>
              </a:rPr>
              <a:t>6</a:t>
            </a:r>
            <a:r>
              <a:rPr lang="en-US" sz="4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Questrial"/>
                <a:sym typeface="Questrial"/>
              </a:rPr>
              <a:t>：</a:t>
            </a:r>
            <a:r>
              <a:rPr lang="en-US" sz="42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Questrial"/>
                <a:sym typeface="Questrial"/>
              </a:rPr>
              <a:t>1-6</a:t>
            </a:r>
            <a:r>
              <a:rPr lang="en-US" sz="4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Questrial"/>
                <a:sym typeface="Questrial"/>
              </a:rPr>
              <a:t>，</a:t>
            </a:r>
            <a:r>
              <a:rPr lang="en-US" sz="42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Questrial"/>
                <a:sym typeface="Questrial"/>
              </a:rPr>
              <a:t> 11-24</a:t>
            </a:r>
            <a:r>
              <a:rPr lang="en-US" sz="4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Questrial"/>
                <a:sym typeface="Questrial"/>
              </a:rPr>
              <a:t>，</a:t>
            </a:r>
            <a:r>
              <a:rPr lang="en-US" sz="42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Questrial"/>
                <a:sym typeface="Questrial"/>
              </a:rPr>
              <a:t> 36-40</a:t>
            </a: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Questrial"/>
                <a:sym typeface="Questrial"/>
              </a:rPr>
              <a:t>7</a:t>
            </a:r>
            <a:r>
              <a:rPr lang="en-US" sz="4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Questrial"/>
                <a:sym typeface="Questrial"/>
              </a:rPr>
              <a:t>：</a:t>
            </a:r>
            <a:r>
              <a:rPr lang="en-US" sz="4200" b="1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Questrial"/>
                <a:sym typeface="Questrial"/>
              </a:rPr>
              <a:t>9-15</a:t>
            </a:r>
          </a:p>
        </p:txBody>
      </p:sp>
      <p:sp>
        <p:nvSpPr>
          <p:cNvPr id="6" name="AutoShape 7"/>
          <p:cNvSpPr/>
          <p:nvPr/>
        </p:nvSpPr>
        <p:spPr>
          <a:xfrm>
            <a:off x="4723566" y="3924300"/>
            <a:ext cx="945825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20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00228"/>
            <a:ext cx="17526000" cy="9618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18"/>
              </a:lnSpc>
            </a:pP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12 耶和華的使者向基甸顯現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對他說：</a:t>
            </a:r>
            <a:r>
              <a:rPr lang="en-US" sz="4200" b="1" smtClean="0">
                <a:solidFill>
                  <a:srgbClr val="5E17EB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nva Sans"/>
                <a:sym typeface="Canva Sans"/>
              </a:rPr>
              <a:t>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大能的勇士啊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 b="1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耶和華與你同</a:t>
            </a:r>
          </a:p>
          <a:p>
            <a:pPr algn="l">
              <a:lnSpc>
                <a:spcPts val="7518"/>
              </a:lnSpc>
            </a:pPr>
            <a:r>
              <a:rPr lang="en-US" sz="4200" b="1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在！</a:t>
            </a:r>
            <a:r>
              <a:rPr lang="en-US" sz="4200" b="1" smtClean="0">
                <a:solidFill>
                  <a:srgbClr val="5E17EB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nva Sans"/>
                <a:sym typeface="Canva Sans"/>
              </a:rPr>
              <a:t>」</a:t>
            </a:r>
            <a:r>
              <a:rPr lang="en-US" sz="4200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7518"/>
              </a:lnSpc>
            </a:pPr>
            <a:r>
              <a:rPr lang="en-US" sz="4200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13 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基甸說：</a:t>
            </a:r>
            <a:r>
              <a:rPr lang="en-US" sz="4200" b="1">
                <a:solidFill>
                  <a:srgbClr val="5E17EB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nva Sans"/>
                <a:sym typeface="Canva Sans"/>
              </a:rPr>
              <a:t>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主啊！耶和華若與我們同在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我們何至遭遇這一切事呢？我們的列祖不是向我們說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耶和華領我們從埃及上來嗎？他那樣奇妙的作為在哪裡呢？現在他卻丟棄我們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將我們交在米甸人手裡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。</a:t>
            </a:r>
            <a:r>
              <a:rPr lang="en-US" sz="4200" b="1">
                <a:solidFill>
                  <a:srgbClr val="5E17EB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nva Sans"/>
                <a:sym typeface="Canva Sans"/>
              </a:rPr>
              <a:t>」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 14 耶和華觀看基甸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說：</a:t>
            </a:r>
            <a:r>
              <a:rPr lang="en-US" sz="4200" b="1">
                <a:solidFill>
                  <a:srgbClr val="5E17EB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nva Sans"/>
                <a:sym typeface="Canva Sans"/>
              </a:rPr>
              <a:t>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你靠著你這能力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去從米甸人手裡拯救以色列人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。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不是</a:t>
            </a:r>
            <a:r>
              <a:rPr lang="en-US" sz="42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我差遣你去的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嗎？</a:t>
            </a:r>
            <a:r>
              <a:rPr lang="en-US" sz="4200" b="1">
                <a:solidFill>
                  <a:srgbClr val="5E17EB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nva Sans"/>
                <a:sym typeface="Canva Sans"/>
              </a:rPr>
              <a:t>」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7518"/>
              </a:lnSpc>
            </a:pP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15 基甸說：</a:t>
            </a:r>
            <a:r>
              <a:rPr lang="en-US" sz="4200" b="1">
                <a:solidFill>
                  <a:srgbClr val="5E17EB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nva Sans"/>
                <a:sym typeface="Canva Sans"/>
              </a:rPr>
              <a:t>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主啊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我有何能拯救以色列人呢？我家在瑪拿西支派中是至貧窮的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我在我父家是至微小的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。</a:t>
            </a:r>
            <a:r>
              <a:rPr lang="en-US" sz="4200" b="1">
                <a:solidFill>
                  <a:srgbClr val="5E17EB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nva Sans"/>
                <a:sym typeface="Canva Sans"/>
              </a:rPr>
              <a:t>」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7518"/>
              </a:lnSpc>
            </a:pP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16 耶和華對他說：</a:t>
            </a:r>
            <a:r>
              <a:rPr lang="en-US" sz="4200" b="1">
                <a:solidFill>
                  <a:srgbClr val="5E17EB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Canva Sans"/>
                <a:sym typeface="Canva Sans"/>
              </a:rPr>
              <a:t>「</a:t>
            </a:r>
            <a:r>
              <a:rPr lang="en-US" sz="42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我與你同在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你就必擊打米甸人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42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如擊打一人一樣</a:t>
            </a:r>
            <a:r>
              <a:rPr lang="en-US" sz="4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051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2590800" y="2365502"/>
            <a:ext cx="13563599" cy="2765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55"/>
              </a:lnSpc>
            </a:pP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我若在你眼前蒙恩</a:t>
            </a:r>
            <a:r>
              <a:rPr lang="en-US" sz="6399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6399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求你給我一個證據</a:t>
            </a:r>
            <a:r>
              <a:rPr lang="en-US" sz="6399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使我知道與我說話的就是主</a:t>
            </a:r>
            <a:r>
              <a:rPr lang="en-US" sz="6399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。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3886200" y="5831594"/>
            <a:ext cx="1021080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8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Gadugi" panose="020B0502040204020203" pitchFamily="34" charset="0"/>
                <a:ea typeface="Gadugi" panose="020B0502040204020203" pitchFamily="34" charset="0"/>
                <a:cs typeface="Canva Sans"/>
                <a:sym typeface="Canva Sans"/>
              </a:rPr>
              <a:t>G</a:t>
            </a:r>
            <a:r>
              <a:rPr lang="en-US" sz="8000">
                <a:solidFill>
                  <a:srgbClr val="000000"/>
                </a:solidFill>
                <a:latin typeface="Candara" panose="020E0502030303020204" pitchFamily="34" charset="0"/>
                <a:ea typeface="微软雅黑" panose="020B0503020204020204" pitchFamily="34" charset="-122"/>
                <a:cs typeface="Canva Sans"/>
                <a:sym typeface="Canva Sans"/>
              </a:rPr>
              <a:t>ive me a Sign please!</a:t>
            </a:r>
          </a:p>
        </p:txBody>
      </p:sp>
    </p:spTree>
    <p:extLst>
      <p:ext uri="{BB962C8B-B14F-4D97-AF65-F5344CB8AC3E}">
        <p14:creationId xmlns:p14="http://schemas.microsoft.com/office/powerpoint/2010/main" val="7470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775014" y="2476500"/>
            <a:ext cx="15169440" cy="311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20"/>
              </a:lnSpc>
            </a:pPr>
            <a:r>
              <a:rPr lang="en-US" sz="80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耶和華沙龍</a:t>
            </a:r>
          </a:p>
          <a:p>
            <a:pPr algn="ctr">
              <a:lnSpc>
                <a:spcPts val="10024"/>
              </a:lnSpc>
            </a:pPr>
            <a:r>
              <a:rPr lang="en-US" sz="5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Jehovah </a:t>
            </a:r>
            <a:r>
              <a:rPr lang="en-US" sz="5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Shalom</a:t>
            </a:r>
            <a:r>
              <a:rPr lang="en-US" sz="5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: The Lord is Peace</a:t>
            </a:r>
          </a:p>
        </p:txBody>
      </p:sp>
    </p:spTree>
    <p:extLst>
      <p:ext uri="{BB962C8B-B14F-4D97-AF65-F5344CB8AC3E}">
        <p14:creationId xmlns:p14="http://schemas.microsoft.com/office/powerpoint/2010/main" val="34088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10548" y="2365502"/>
            <a:ext cx="15484286" cy="4225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55"/>
              </a:lnSpc>
            </a:pP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37 我就把一團</a:t>
            </a:r>
            <a:r>
              <a:rPr lang="en-US" sz="6399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羊毛</a:t>
            </a: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放在禾場上</a:t>
            </a:r>
            <a:r>
              <a:rPr lang="en-US" sz="6399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若單是羊毛上有</a:t>
            </a:r>
            <a:r>
              <a:rPr lang="en-US" sz="6399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露水</a:t>
            </a:r>
            <a:r>
              <a:rPr lang="en-US" sz="6399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別的地方都是乾的</a:t>
            </a:r>
            <a:r>
              <a:rPr lang="en-US" sz="6399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我就知道你必照著所說的話</a:t>
            </a:r>
            <a:r>
              <a:rPr lang="en-US" sz="6399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，</a:t>
            </a: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藉我手拯救以色列人</a:t>
            </a:r>
            <a:r>
              <a:rPr lang="en-US" sz="6399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Canva Sans"/>
                <a:sym typeface="Canva San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505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12209" y="2287312"/>
            <a:ext cx="15169440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8"/>
              </a:lnSpc>
            </a:pPr>
            <a:r>
              <a:rPr lang="en-US" sz="7200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1.</a:t>
            </a:r>
            <a:r>
              <a:rPr lang="en-US" sz="7200" b="1" spc="300" smtClean="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上面來的</a:t>
            </a:r>
            <a:endParaRPr lang="en-US" sz="7200" b="1" spc="300">
              <a:solidFill>
                <a:srgbClr val="5E17E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nva Sans Bold"/>
              <a:sym typeface="Canva Sa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12209" y="3974882"/>
            <a:ext cx="15169440" cy="146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12888"/>
              </a:lnSpc>
              <a:spcBef>
                <a:spcPct val="0"/>
              </a:spcBef>
            </a:pPr>
            <a:r>
              <a:rPr lang="en-US" sz="7200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2.</a:t>
            </a:r>
            <a:r>
              <a:rPr lang="en-US" sz="72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裡面來的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2209" y="5664236"/>
            <a:ext cx="15169440" cy="146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12888"/>
              </a:lnSpc>
              <a:spcBef>
                <a:spcPct val="0"/>
              </a:spcBef>
            </a:pPr>
            <a:r>
              <a:rPr lang="en-US" sz="7200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3.</a:t>
            </a:r>
            <a:r>
              <a:rPr lang="en-US" sz="72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外面來的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05600" y="468337"/>
            <a:ext cx="4114799" cy="1301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55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"/>
                <a:sym typeface="Canva Sans"/>
              </a:rPr>
              <a:t>求印證</a:t>
            </a:r>
          </a:p>
        </p:txBody>
      </p:sp>
    </p:spTree>
    <p:extLst>
      <p:ext uri="{BB962C8B-B14F-4D97-AF65-F5344CB8AC3E}">
        <p14:creationId xmlns:p14="http://schemas.microsoft.com/office/powerpoint/2010/main" val="429163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1752600" y="1943100"/>
            <a:ext cx="14401800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55"/>
              </a:lnSpc>
            </a:pP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ittany"/>
                <a:sym typeface="Brittany"/>
              </a:rPr>
              <a:t>人生最後會變成一個無奈的悲劇</a:t>
            </a:r>
            <a:r>
              <a:rPr lang="en-US" sz="6399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Brittany"/>
                <a:sym typeface="Brittany"/>
              </a:rPr>
              <a:t>，</a:t>
            </a: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ittany"/>
                <a:sym typeface="Brittany"/>
              </a:rPr>
              <a:t>不是因為人生太短</a:t>
            </a:r>
            <a:r>
              <a:rPr lang="en-US" sz="6399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Brittany"/>
                <a:sym typeface="Brittany"/>
              </a:rPr>
              <a:t>，</a:t>
            </a:r>
            <a:r>
              <a:rPr lang="en-US" sz="6399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ittany"/>
                <a:sym typeface="Brittany"/>
              </a:rPr>
              <a:t>是因為我們沒有及早的勇敢的做一個改變的決定</a:t>
            </a:r>
            <a:r>
              <a:rPr lang="en-US" sz="7200">
                <a:solidFill>
                  <a:srgbClr val="5E17EB"/>
                </a:solidFill>
                <a:latin typeface="宋体" panose="02010600030101010101" pitchFamily="2" charset="-122"/>
                <a:ea typeface="宋体" panose="02010600030101010101" pitchFamily="2" charset="-122"/>
                <a:cs typeface="Brittany"/>
                <a:sym typeface="Brittany"/>
              </a:rPr>
              <a:t>。</a:t>
            </a:r>
            <a:endParaRPr lang="en-US" sz="6399">
              <a:solidFill>
                <a:srgbClr val="5E17EB"/>
              </a:solidFill>
              <a:latin typeface="宋体" panose="02010600030101010101" pitchFamily="2" charset="-122"/>
              <a:ea typeface="宋体" panose="02010600030101010101" pitchFamily="2" charset="-122"/>
              <a:cs typeface="Brittany"/>
              <a:sym typeface="Brittany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4121796" y="7648136"/>
            <a:ext cx="9190891" cy="565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spc="3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Questrial"/>
                <a:sym typeface="Questrial"/>
              </a:rPr>
              <a:t>心靈咖啡</a:t>
            </a:r>
          </a:p>
        </p:txBody>
      </p:sp>
    </p:spTree>
    <p:extLst>
      <p:ext uri="{BB962C8B-B14F-4D97-AF65-F5344CB8AC3E}">
        <p14:creationId xmlns:p14="http://schemas.microsoft.com/office/powerpoint/2010/main" val="8837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12209" y="2119538"/>
            <a:ext cx="15169440" cy="148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8"/>
              </a:lnSpc>
            </a:pPr>
            <a:r>
              <a:rPr lang="en-US" sz="72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神不怕你求印證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12209" y="3835436"/>
            <a:ext cx="15169440" cy="146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8"/>
              </a:lnSpc>
              <a:spcBef>
                <a:spcPct val="0"/>
              </a:spcBef>
            </a:pPr>
            <a:r>
              <a:rPr lang="en-US" sz="72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神不怕你信心小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2209" y="5511836"/>
            <a:ext cx="15169439" cy="1460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8"/>
              </a:lnSpc>
              <a:spcBef>
                <a:spcPct val="0"/>
              </a:spcBef>
            </a:pPr>
            <a:r>
              <a:rPr lang="en-US" sz="7200" b="1" spc="3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只怕你不回應呼召</a:t>
            </a:r>
          </a:p>
        </p:txBody>
      </p:sp>
    </p:spTree>
    <p:extLst>
      <p:ext uri="{BB962C8B-B14F-4D97-AF65-F5344CB8AC3E}">
        <p14:creationId xmlns:p14="http://schemas.microsoft.com/office/powerpoint/2010/main" val="3583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5257800" y="2857500"/>
            <a:ext cx="7924799" cy="1947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84"/>
              </a:lnSpc>
            </a:pPr>
            <a:r>
              <a:rPr lang="en-US" sz="9600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rittany"/>
                <a:sym typeface="Brittany"/>
              </a:rPr>
              <a:t>羊毛 與 露水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4343400" y="5753100"/>
            <a:ext cx="9190891" cy="92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Questrial" pitchFamily="2" charset="0"/>
                <a:ea typeface="Questrial"/>
                <a:cs typeface="Questrial"/>
                <a:sym typeface="Questrial"/>
              </a:rPr>
              <a:t>The Wool Fleece  and Dew</a:t>
            </a:r>
          </a:p>
        </p:txBody>
      </p:sp>
    </p:spTree>
    <p:extLst>
      <p:ext uri="{BB962C8B-B14F-4D97-AF65-F5344CB8AC3E}">
        <p14:creationId xmlns:p14="http://schemas.microsoft.com/office/powerpoint/2010/main" val="21065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3667690" y="2463989"/>
            <a:ext cx="11226654" cy="337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51"/>
              </a:lnSpc>
            </a:pPr>
            <a:r>
              <a:rPr lang="en-US" sz="8799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馬達加斯加建堂紀要</a:t>
            </a:r>
          </a:p>
          <a:p>
            <a:pPr algn="ctr">
              <a:lnSpc>
                <a:spcPts val="11455"/>
              </a:lnSpc>
            </a:pPr>
            <a:r>
              <a:rPr lang="en-US" sz="6399">
                <a:solidFill>
                  <a:srgbClr val="5E17EB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nva Sans"/>
              </a:rPr>
              <a:t>02/01/2026 Update</a:t>
            </a:r>
          </a:p>
        </p:txBody>
      </p:sp>
    </p:spTree>
    <p:extLst>
      <p:ext uri="{BB962C8B-B14F-4D97-AF65-F5344CB8AC3E}">
        <p14:creationId xmlns:p14="http://schemas.microsoft.com/office/powerpoint/2010/main" val="3207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3667690" y="2319722"/>
            <a:ext cx="10810310" cy="3814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751"/>
              </a:lnSpc>
            </a:pPr>
            <a:r>
              <a:rPr lang="en-US" sz="8799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nva Sans Bold"/>
                <a:sym typeface="Canva Sans Bold"/>
              </a:rPr>
              <a:t>如何有平安的做一個勇敢的決定？</a:t>
            </a:r>
          </a:p>
        </p:txBody>
      </p:sp>
    </p:spTree>
    <p:extLst>
      <p:ext uri="{BB962C8B-B14F-4D97-AF65-F5344CB8AC3E}">
        <p14:creationId xmlns:p14="http://schemas.microsoft.com/office/powerpoint/2010/main" val="33467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139</Words>
  <Application>Microsoft Office PowerPoint</Application>
  <PresentationFormat>自定义</PresentationFormat>
  <Paragraphs>30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DFKai-SB</vt:lpstr>
      <vt:lpstr>等线</vt:lpstr>
      <vt:lpstr>宋体</vt:lpstr>
      <vt:lpstr>微软雅黑</vt:lpstr>
      <vt:lpstr>Arial</vt:lpstr>
      <vt:lpstr>Brittany</vt:lpstr>
      <vt:lpstr>Calibri</vt:lpstr>
      <vt:lpstr>Candara</vt:lpstr>
      <vt:lpstr>Canva Sans</vt:lpstr>
      <vt:lpstr>Canva Sans Bold</vt:lpstr>
      <vt:lpstr>Gadugi</vt:lpstr>
      <vt:lpstr>Microsoft JhengHei</vt:lpstr>
      <vt:lpstr>Questrial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94</cp:revision>
  <dcterms:created xsi:type="dcterms:W3CDTF">2006-08-16T00:00:00Z</dcterms:created>
  <dcterms:modified xsi:type="dcterms:W3CDTF">2026-02-01T16:56:21Z</dcterms:modified>
  <dc:identifier>DAGKGUjSdVU</dc:identifier>
</cp:coreProperties>
</file>