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DDB9B-F5B0-4254-AF48-88127970A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252735-6004-4931-9778-3856753E2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F1F1F7-3DE1-4907-985F-D37BD496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1B0FF2-71F1-4F7E-93D0-530B1BCD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2D01B-9D07-4285-BCAC-083E5A58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14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1E424-2C52-49B0-AE46-B36CC333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4812D1-97FD-4A7F-885D-8FBA4E348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FEDD0A-72DA-4B1D-BB9B-BEDD1F54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E2A043-1FDA-4E02-BF91-BC6A9033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7EBD5B-68F0-44C9-8B3E-6BA8CE41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08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58E6CB-6032-409C-978C-1990243F8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24932C-3742-48B6-99C3-060D5DDCB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E17303-7DD6-4095-9DD5-4E2B183E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F7DC1C-DB5B-41A2-ADF6-8B137105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2EE838-A0AF-4056-8BC5-694BC24B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45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CCFF8-9530-4F75-B625-7A3F52EC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953CD4-DA64-4A11-9488-F68494F94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78A7C3-E36C-4451-BE0C-84C524FC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8E95B2-2CEA-4083-B657-E819064A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3A965D-21CE-4E7B-981D-2F06A45B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93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C2B0F1-7888-4A6A-A34D-690BD40E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98E8EF-4AEB-44BF-9862-17EBDDC64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E9C2B6-E52B-4305-905D-09A18F9D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A6361B-249A-4FFB-A009-BE3126EC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A77FA7-81E0-4107-9CD5-4144D059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70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EAB50-137F-4801-B8E8-9F43D468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A3EBB6-EDCB-42B9-BC87-7A61550BE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216AC6-1817-4999-98B3-F1D85D768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574D4F-E5DC-4770-97E4-F0E1F31B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479817-AF8E-4A8F-97FA-1E82C994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3B3DC6-30BB-48AE-B665-DBCB138C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11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12F235-E292-4DBA-BD54-5F0F8CCC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D382EB-E1E2-40BB-B959-739F3BCC6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98B775-CF11-4BDE-949E-3E1E21E3B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846A398-7891-4B22-95FD-181D121E3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19EFA0-970E-48FB-AF7C-5440E21BB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BC7A72E-8FC8-4DB2-AF5E-D54DB513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AAF1DA-483B-445B-9448-07795009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03F132-B4E9-47F0-94E3-6CBFE4AD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13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9986F-2EAA-4C10-AA63-421F33AE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CF33BE-8B06-415B-95FE-803B1E76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35C4BE-5681-42A4-974D-02FD5EC8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A13955-3084-401A-A2F5-D806F216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8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D3152B-DAA3-49E6-B1EB-E07ED95B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A5AD22-7C54-4909-8A64-F1D34FA6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DF2D87-E4E1-4193-B7C8-938E8228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3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79A10-F9C3-40B9-BE1C-D7FD868F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B8D25F-02F7-4D42-B7F4-C1DED717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61B288-5F67-40D9-8D8E-6FE8C627F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035945-5335-4DCD-8BF2-B987912D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E7270D-7DCF-4E74-8CF6-66F9BFD3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0DAAEC-7D5C-4122-848C-EFAA47B3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47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AA1B2-F011-4477-BEA5-B2A136B6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04102E-F389-49E7-8FB6-0BDB5FD5F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7CB9B4-DFED-4D41-B4BA-1117E6961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D85E7A-413B-4742-A0B4-FEB572F3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70C3F7-A9EF-458D-98D9-4DED4F70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D8B55F-61C7-4FBD-AEBE-8BDA9B43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1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2E6321-8F6D-4088-9FEA-1BE07E84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4F3D3E-50A5-4980-A230-C9B32CD07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457A5E-83B4-4D2D-83A4-357B07937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3F12-A21B-475F-80AE-8396570C8C29}" type="datetimeFigureOut">
              <a:rPr lang="zh-CN" altLang="en-US" smtClean="0"/>
              <a:t>2026/2/7/Sat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FBF1D3-3366-454F-B896-376AD56C5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E6EDBB-6BD4-4E69-ADFB-6CF2B734E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3BAB-0657-4BB8-8749-5F5644352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45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">
            <a:extLst>
              <a:ext uri="{FF2B5EF4-FFF2-40B4-BE49-F238E27FC236}">
                <a16:creationId xmlns:a16="http://schemas.microsoft.com/office/drawing/2014/main" id="{0EF3F8E4-7D2B-4FD9-8D45-3F6B80D620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0">
            <a:extLst>
              <a:ext uri="{FF2B5EF4-FFF2-40B4-BE49-F238E27FC236}">
                <a16:creationId xmlns:a16="http://schemas.microsoft.com/office/drawing/2014/main" id="{7386D337-6A03-4B07-8170-3F2B4086E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1">
            <a:extLst>
              <a:ext uri="{FF2B5EF4-FFF2-40B4-BE49-F238E27FC236}">
                <a16:creationId xmlns:a16="http://schemas.microsoft.com/office/drawing/2014/main" id="{7D330C54-ED87-44B7-9DF5-E01B1B405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3">
            <a:extLst>
              <a:ext uri="{FF2B5EF4-FFF2-40B4-BE49-F238E27FC236}">
                <a16:creationId xmlns:a16="http://schemas.microsoft.com/office/drawing/2014/main" id="{6738C600-47E2-4B4C-A8FA-46472E94D1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4">
            <a:extLst>
              <a:ext uri="{FF2B5EF4-FFF2-40B4-BE49-F238E27FC236}">
                <a16:creationId xmlns:a16="http://schemas.microsoft.com/office/drawing/2014/main" id="{BF1D379F-9F1F-4430-9D65-89CD8D319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5">
            <a:extLst>
              <a:ext uri="{FF2B5EF4-FFF2-40B4-BE49-F238E27FC236}">
                <a16:creationId xmlns:a16="http://schemas.microsoft.com/office/drawing/2014/main" id="{41BE0FD0-D8AD-46CA-ACD8-9A8CF64AD5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">
            <a:extLst>
              <a:ext uri="{FF2B5EF4-FFF2-40B4-BE49-F238E27FC236}">
                <a16:creationId xmlns:a16="http://schemas.microsoft.com/office/drawing/2014/main" id="{7BB624B9-0C72-4534-9A46-CAE22BBEC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3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3">
            <a:extLst>
              <a:ext uri="{FF2B5EF4-FFF2-40B4-BE49-F238E27FC236}">
                <a16:creationId xmlns:a16="http://schemas.microsoft.com/office/drawing/2014/main" id="{F358F0D3-CEA1-489D-BBF2-1D69B551C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0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4">
            <a:extLst>
              <a:ext uri="{FF2B5EF4-FFF2-40B4-BE49-F238E27FC236}">
                <a16:creationId xmlns:a16="http://schemas.microsoft.com/office/drawing/2014/main" id="{57BAC3CC-1FFB-49FE-A294-FECEAB0EE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5">
            <a:extLst>
              <a:ext uri="{FF2B5EF4-FFF2-40B4-BE49-F238E27FC236}">
                <a16:creationId xmlns:a16="http://schemas.microsoft.com/office/drawing/2014/main" id="{B2E833B3-20CC-4A3D-8DD3-FDED016EB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6">
            <a:extLst>
              <a:ext uri="{FF2B5EF4-FFF2-40B4-BE49-F238E27FC236}">
                <a16:creationId xmlns:a16="http://schemas.microsoft.com/office/drawing/2014/main" id="{1F4F7D10-49A3-445E-AC8D-2E4B5A306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7">
            <a:extLst>
              <a:ext uri="{FF2B5EF4-FFF2-40B4-BE49-F238E27FC236}">
                <a16:creationId xmlns:a16="http://schemas.microsoft.com/office/drawing/2014/main" id="{495CD79E-6F9D-47E5-AD93-8038BB1754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9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8">
            <a:extLst>
              <a:ext uri="{FF2B5EF4-FFF2-40B4-BE49-F238E27FC236}">
                <a16:creationId xmlns:a16="http://schemas.microsoft.com/office/drawing/2014/main" id="{F2AFE598-5F0D-44BE-9D36-FAF0CA26D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7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9">
            <a:extLst>
              <a:ext uri="{FF2B5EF4-FFF2-40B4-BE49-F238E27FC236}">
                <a16:creationId xmlns:a16="http://schemas.microsoft.com/office/drawing/2014/main" id="{A1B50F18-37A4-48D3-BABF-CDC7736CE1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2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 Huang</dc:creator>
  <cp:lastModifiedBy>Ping</cp:lastModifiedBy>
  <cp:revision>2</cp:revision>
  <dcterms:created xsi:type="dcterms:W3CDTF">2026-02-07T06:45:35Z</dcterms:created>
  <dcterms:modified xsi:type="dcterms:W3CDTF">2026-02-07T16:25:55Z</dcterms:modified>
</cp:coreProperties>
</file>