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1" indent="0" algn="ctr">
              <a:buNone/>
              <a:defRPr/>
            </a:lvl3pPr>
            <a:lvl4pPr marL="1828801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1" indent="0" algn="ctr">
              <a:buNone/>
              <a:defRPr/>
            </a:lvl7pPr>
            <a:lvl8pPr marL="4267201" indent="0" algn="ctr">
              <a:buNone/>
              <a:defRPr/>
            </a:lvl8pPr>
            <a:lvl9pPr marL="48768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2" indent="0" algn="ctr">
              <a:buNone/>
              <a:defRPr/>
            </a:lvl3pPr>
            <a:lvl4pPr marL="1828893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4" indent="0" algn="ctr">
              <a:buNone/>
              <a:defRPr/>
            </a:lvl7pPr>
            <a:lvl8pPr marL="4267415" indent="0" algn="ctr">
              <a:buNone/>
              <a:defRPr/>
            </a:lvl8pPr>
            <a:lvl9pPr marL="48770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6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30" indent="0">
              <a:buNone/>
              <a:defRPr sz="2400"/>
            </a:lvl2pPr>
            <a:lvl3pPr marL="1219262" indent="0">
              <a:buNone/>
              <a:defRPr sz="2100"/>
            </a:lvl3pPr>
            <a:lvl4pPr marL="1828893" indent="0">
              <a:buNone/>
              <a:defRPr sz="1900"/>
            </a:lvl4pPr>
            <a:lvl5pPr marL="2438522" indent="0">
              <a:buNone/>
              <a:defRPr sz="1900"/>
            </a:lvl5pPr>
            <a:lvl6pPr marL="3048152" indent="0">
              <a:buNone/>
              <a:defRPr sz="1900"/>
            </a:lvl6pPr>
            <a:lvl7pPr marL="3657784" indent="0">
              <a:buNone/>
              <a:defRPr sz="1900"/>
            </a:lvl7pPr>
            <a:lvl8pPr marL="4267415" indent="0">
              <a:buNone/>
              <a:defRPr sz="1900"/>
            </a:lvl8pPr>
            <a:lvl9pPr marL="487704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3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7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700" b="1"/>
            </a:lvl2pPr>
            <a:lvl3pPr marL="1219262" indent="0">
              <a:buNone/>
              <a:defRPr sz="2400" b="1"/>
            </a:lvl3pPr>
            <a:lvl4pPr marL="1828893" indent="0">
              <a:buNone/>
              <a:defRPr sz="2100" b="1"/>
            </a:lvl4pPr>
            <a:lvl5pPr marL="2438522" indent="0">
              <a:buNone/>
              <a:defRPr sz="2100" b="1"/>
            </a:lvl5pPr>
            <a:lvl6pPr marL="3048152" indent="0">
              <a:buNone/>
              <a:defRPr sz="2100" b="1"/>
            </a:lvl6pPr>
            <a:lvl7pPr marL="3657784" indent="0">
              <a:buNone/>
              <a:defRPr sz="2100" b="1"/>
            </a:lvl7pPr>
            <a:lvl8pPr marL="4267415" indent="0">
              <a:buNone/>
              <a:defRPr sz="2100" b="1"/>
            </a:lvl8pPr>
            <a:lvl9pPr marL="48770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700" b="1"/>
            </a:lvl2pPr>
            <a:lvl3pPr marL="1219262" indent="0">
              <a:buNone/>
              <a:defRPr sz="2400" b="1"/>
            </a:lvl3pPr>
            <a:lvl4pPr marL="1828893" indent="0">
              <a:buNone/>
              <a:defRPr sz="2100" b="1"/>
            </a:lvl4pPr>
            <a:lvl5pPr marL="2438522" indent="0">
              <a:buNone/>
              <a:defRPr sz="2100" b="1"/>
            </a:lvl5pPr>
            <a:lvl6pPr marL="3048152" indent="0">
              <a:buNone/>
              <a:defRPr sz="2100" b="1"/>
            </a:lvl6pPr>
            <a:lvl7pPr marL="3657784" indent="0">
              <a:buNone/>
              <a:defRPr sz="2100" b="1"/>
            </a:lvl7pPr>
            <a:lvl8pPr marL="4267415" indent="0">
              <a:buNone/>
              <a:defRPr sz="2100" b="1"/>
            </a:lvl8pPr>
            <a:lvl9pPr marL="48770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30" indent="0">
              <a:buNone/>
              <a:defRPr sz="1600"/>
            </a:lvl2pPr>
            <a:lvl3pPr marL="1219262" indent="0">
              <a:buNone/>
              <a:defRPr sz="1300"/>
            </a:lvl3pPr>
            <a:lvl4pPr marL="1828893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4" indent="0">
              <a:buNone/>
              <a:defRPr sz="1200"/>
            </a:lvl7pPr>
            <a:lvl8pPr marL="4267415" indent="0">
              <a:buNone/>
              <a:defRPr sz="1200"/>
            </a:lvl8pPr>
            <a:lvl9pPr marL="48770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30" indent="0">
              <a:buNone/>
              <a:defRPr sz="3700"/>
            </a:lvl2pPr>
            <a:lvl3pPr marL="1219262" indent="0">
              <a:buNone/>
              <a:defRPr sz="3200"/>
            </a:lvl3pPr>
            <a:lvl4pPr marL="1828893" indent="0">
              <a:buNone/>
              <a:defRPr sz="2700"/>
            </a:lvl4pPr>
            <a:lvl5pPr marL="2438522" indent="0">
              <a:buNone/>
              <a:defRPr sz="2700"/>
            </a:lvl5pPr>
            <a:lvl6pPr marL="3048152" indent="0">
              <a:buNone/>
              <a:defRPr sz="2700"/>
            </a:lvl6pPr>
            <a:lvl7pPr marL="3657784" indent="0">
              <a:buNone/>
              <a:defRPr sz="2700"/>
            </a:lvl7pPr>
            <a:lvl8pPr marL="4267415" indent="0">
              <a:buNone/>
              <a:defRPr sz="2700"/>
            </a:lvl8pPr>
            <a:lvl9pPr marL="4877045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30" indent="0">
              <a:buNone/>
              <a:defRPr sz="1600"/>
            </a:lvl2pPr>
            <a:lvl3pPr marL="1219262" indent="0">
              <a:buNone/>
              <a:defRPr sz="1300"/>
            </a:lvl3pPr>
            <a:lvl4pPr marL="1828893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4" indent="0">
              <a:buNone/>
              <a:defRPr sz="1200"/>
            </a:lvl7pPr>
            <a:lvl8pPr marL="4267415" indent="0">
              <a:buNone/>
              <a:defRPr sz="1200"/>
            </a:lvl8pPr>
            <a:lvl9pPr marL="48770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9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1" indent="0">
              <a:buNone/>
              <a:defRPr sz="2100"/>
            </a:lvl3pPr>
            <a:lvl4pPr marL="1828801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1" indent="0">
              <a:buNone/>
              <a:defRPr sz="1900"/>
            </a:lvl7pPr>
            <a:lvl8pPr marL="4267201" indent="0">
              <a:buNone/>
              <a:defRPr sz="1900"/>
            </a:lvl8pPr>
            <a:lvl9pPr marL="4876801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15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1" indent="0">
              <a:buNone/>
              <a:defRPr sz="3200"/>
            </a:lvl3pPr>
            <a:lvl4pPr marL="1828801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1" indent="0">
              <a:buNone/>
              <a:defRPr sz="2700"/>
            </a:lvl7pPr>
            <a:lvl8pPr marL="4267201" indent="0">
              <a:buNone/>
              <a:defRPr sz="2700"/>
            </a:lvl8pPr>
            <a:lvl9pPr marL="487680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2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01" indent="-45720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02" indent="-3047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600" indent="-30479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99" indent="-304799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8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4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001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6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7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1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6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9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24" indent="-457224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50" indent="-38101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78" indent="-3048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707" indent="-30481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336" indent="-30481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968" indent="-30481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598" indent="-30481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230" indent="-30481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859" indent="-30481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2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3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4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5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5" algn="l" defTabSz="12192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6568" y="1390919"/>
            <a:ext cx="11975432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This church shall stand as a lasting place of </a:t>
            </a:r>
            <a:r>
              <a:rPr lang="en-US" sz="3400" b="1">
                <a:solidFill>
                  <a:srgbClr val="5E17EB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worship, prayer, education, and community</a:t>
            </a:r>
            <a:r>
              <a:rPr lang="en-US" sz="340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development—a beacon of </a:t>
            </a:r>
            <a:r>
              <a:rPr lang="en-US" sz="3400" b="1">
                <a:solidFill>
                  <a:srgbClr val="000000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faith and hope</a:t>
            </a:r>
            <a:r>
              <a:rPr lang="en-US" sz="340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for generations to come.</a:t>
            </a:r>
          </a:p>
          <a:p>
            <a:pPr defTabSz="609630">
              <a:lnSpc>
                <a:spcPts val="4480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Arial" panose="020B0604020202020204" pitchFamily="34" charset="0"/>
              <a:ea typeface="Canva Sans"/>
              <a:cs typeface="Arial" panose="020B0604020202020204" pitchFamily="34" charset="0"/>
              <a:sym typeface="Canva Sans"/>
            </a:endParaRPr>
          </a:p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Dedicated on February 24, 2026</a:t>
            </a:r>
          </a:p>
          <a:p>
            <a:pPr defTabSz="609630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6909" y="5136432"/>
            <a:ext cx="1030238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spcBef>
                <a:spcPct val="0"/>
              </a:spcBef>
            </a:pPr>
            <a:r>
              <a:rPr lang="en-US" sz="3734" b="1">
                <a:solidFill>
                  <a:srgbClr val="5E17EB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“More importantly, A Shelter in the Storm”</a:t>
            </a:r>
            <a:r>
              <a:rPr lang="en-US" sz="3734" b="1">
                <a:solidFill>
                  <a:srgbClr val="000000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23497" y="446406"/>
            <a:ext cx="315977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教堂落成紀念碑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6944" y="1259792"/>
            <a:ext cx="11988800" cy="3197909"/>
            <a:chOff x="0" y="0"/>
            <a:chExt cx="4754770" cy="12633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54770" cy="1263371"/>
            </a:xfrm>
            <a:custGeom>
              <a:avLst/>
              <a:gdLst/>
              <a:ahLst/>
              <a:cxnLst/>
              <a:rect l="l" t="t" r="r" b="b"/>
              <a:pathLst>
                <a:path w="4754770" h="1263371">
                  <a:moveTo>
                    <a:pt x="7290" y="0"/>
                  </a:moveTo>
                  <a:lnTo>
                    <a:pt x="4747480" y="0"/>
                  </a:lnTo>
                  <a:cubicBezTo>
                    <a:pt x="4751506" y="0"/>
                    <a:pt x="4754770" y="3264"/>
                    <a:pt x="4754770" y="7290"/>
                  </a:cubicBezTo>
                  <a:lnTo>
                    <a:pt x="4754770" y="1256081"/>
                  </a:lnTo>
                  <a:cubicBezTo>
                    <a:pt x="4754770" y="1260107"/>
                    <a:pt x="4751506" y="1263371"/>
                    <a:pt x="4747480" y="1263371"/>
                  </a:cubicBezTo>
                  <a:lnTo>
                    <a:pt x="7290" y="1263371"/>
                  </a:lnTo>
                  <a:cubicBezTo>
                    <a:pt x="5357" y="1263371"/>
                    <a:pt x="3502" y="1262603"/>
                    <a:pt x="2135" y="1261236"/>
                  </a:cubicBezTo>
                  <a:cubicBezTo>
                    <a:pt x="768" y="1259869"/>
                    <a:pt x="0" y="1258015"/>
                    <a:pt x="0" y="1256081"/>
                  </a:cubicBezTo>
                  <a:lnTo>
                    <a:pt x="0" y="7290"/>
                  </a:lnTo>
                  <a:cubicBezTo>
                    <a:pt x="0" y="3264"/>
                    <a:pt x="3264" y="0"/>
                    <a:pt x="7290" y="0"/>
                  </a:cubicBezTo>
                  <a:close/>
                </a:path>
              </a:pathLst>
            </a:custGeom>
            <a:ln w="57150" cap="sq">
              <a:solidFill>
                <a:srgbClr val="7ED95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54770" cy="13014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0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</Words>
  <Application>Microsoft Office PowerPoint</Application>
  <PresentationFormat>宽屏</PresentationFormat>
  <Paragraphs>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Canva Sans</vt:lpstr>
      <vt:lpstr>Canva Sans Bold</vt:lpstr>
      <vt:lpstr>宋体</vt:lpstr>
      <vt:lpstr>微软雅黑</vt:lpstr>
      <vt:lpstr>Arial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2026-02-14T19:14:16Z</dcterms:created>
  <dcterms:modified xsi:type="dcterms:W3CDTF">2026-02-14T21:03:58Z</dcterms:modified>
</cp:coreProperties>
</file>