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868" r:id="rId4"/>
    <p:sldId id="285" r:id="rId5"/>
    <p:sldId id="286" r:id="rId6"/>
    <p:sldId id="287" r:id="rId7"/>
    <p:sldId id="284" r:id="rId8"/>
    <p:sldId id="257" r:id="rId9"/>
    <p:sldId id="881" r:id="rId10"/>
    <p:sldId id="271" r:id="rId11"/>
    <p:sldId id="885" r:id="rId12"/>
    <p:sldId id="872" r:id="rId13"/>
    <p:sldId id="870" r:id="rId14"/>
    <p:sldId id="878" r:id="rId15"/>
    <p:sldId id="260" r:id="rId16"/>
    <p:sldId id="265" r:id="rId17"/>
    <p:sldId id="874" r:id="rId18"/>
    <p:sldId id="879" r:id="rId19"/>
    <p:sldId id="261" r:id="rId20"/>
    <p:sldId id="875" r:id="rId21"/>
    <p:sldId id="880" r:id="rId22"/>
    <p:sldId id="884" r:id="rId23"/>
    <p:sldId id="876" r:id="rId24"/>
    <p:sldId id="276" r:id="rId25"/>
    <p:sldId id="887" r:id="rId26"/>
    <p:sldId id="886" r:id="rId27"/>
    <p:sldId id="883" r:id="rId28"/>
    <p:sldId id="888" r:id="rId29"/>
    <p:sldId id="889" r:id="rId30"/>
    <p:sldId id="890" r:id="rId31"/>
    <p:sldId id="273" r:id="rId32"/>
    <p:sldId id="891" r:id="rId33"/>
    <p:sldId id="272" r:id="rId34"/>
    <p:sldId id="882" r:id="rId35"/>
    <p:sldId id="877" r:id="rId36"/>
    <p:sldId id="892" r:id="rId37"/>
    <p:sldId id="896" r:id="rId38"/>
    <p:sldId id="895" r:id="rId39"/>
    <p:sldId id="897" r:id="rId40"/>
    <p:sldId id="893" r:id="rId41"/>
    <p:sldId id="289" r:id="rId42"/>
  </p:sldIdLst>
  <p:sldSz cx="12192000" cy="6858000"/>
  <p:notesSz cx="6858000" cy="9144000"/>
  <p:embeddedFontLst>
    <p:embeddedFont>
      <p:font typeface="Century Gothic" panose="020B0502020202020204" pitchFamily="34" charset="0"/>
      <p:regular r:id="rId43"/>
      <p:bold r:id="rId44"/>
      <p:italic r:id="rId45"/>
      <p:boldItalic r:id="rId46"/>
    </p:embeddedFont>
    <p:embeddedFont>
      <p:font typeface="DengXian" panose="02010600030101010101" pitchFamily="2" charset="-122"/>
      <p:regular r:id="rId47"/>
      <p:bold r:id="rId48"/>
    </p:embeddedFont>
    <p:embeddedFont>
      <p:font typeface="KaiTi" panose="02010609060101010101" pitchFamily="49" charset="-122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3686" autoAdjust="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-3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4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8DDC2-F907-45EC-B777-E8C390FC6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09B73-2BBB-4DAE-823B-0E1739379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2A13A-0B87-41EA-B0A8-E8F4981D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E9C8-188E-44F7-A193-20FD9B33B09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B4C7E-D3D5-4350-8034-11DE8BA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A8F8A-AC7D-4AED-89CC-19AF63E0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B785-0FA7-462B-B058-B56D1B5EE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2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1EFF8-CC47-4A79-9817-B40D3338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1D7E1-6651-425C-9D7A-BD97F5791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2F68E-1605-4A44-AA71-2E65739D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E9C8-188E-44F7-A193-20FD9B33B09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B5F1D-B60D-4ECB-B252-578EC573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A6B56-C4E6-4996-9F1B-2ED11FCA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B785-0FA7-462B-B058-B56D1B5EE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8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9F43E-38F8-44C7-85AD-1917B502F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970D4-D31B-4346-B795-924F1D888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3FC9B-0C96-4590-8495-859479EA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E9C8-188E-44F7-A193-20FD9B33B09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8974-9D4A-446A-8096-9A5A7747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A0795-1A14-4BF2-9B3D-8CE87D57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B785-0FA7-462B-B058-B56D1B5EE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98CA-7BB5-4E87-9931-7336F7DF8D87}" type="datetimeFigureOut">
              <a:rPr lang="en-US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2480-FC7F-45FD-89C4-0710C5C59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0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7CC0-1EF0-43AC-8FD6-A93CFBC31F01}" type="datetimeFigureOut">
              <a:rPr lang="en-US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93D1-69B6-40D8-9F60-A44AB4FE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31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B03A-5E6A-4A45-ACE3-F2803DDB5E91}" type="datetimeFigureOut">
              <a:rPr lang="en-US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3673-BF2B-4ACE-AF36-3DE96FD71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7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8D28-4944-4066-87AC-D6EAD7E00AE9}" type="datetimeFigureOut">
              <a:rPr lang="en-US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0B3E-94A4-42BB-819D-396E346ED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0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EAEE-4150-481D-BAFB-85CFD933BFB3}" type="datetimeFigureOut">
              <a:rPr lang="en-US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0FA5-BAF4-4D8E-BB78-E5423D8DC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60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CCE5-B551-4901-A4F3-2FC840A962B9}" type="datetimeFigureOut">
              <a:rPr lang="en-US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EF7E-2FBC-4082-9BF2-9990602E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84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BE51-DA13-4957-AF53-A67A36952E26}" type="datetimeFigureOut">
              <a:rPr lang="en-US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DBA5-E055-411E-966C-EA298FA1F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3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F677-0CEC-4A84-AD65-01492A9501D9}" type="datetimeFigureOut">
              <a:rPr lang="en-US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BBE0-5310-45AD-BB82-295EC681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FA85-87EC-4048-A25C-F683D8630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93279-C4AD-4F3D-841E-4C3BB6563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191D1-F106-4043-888F-150DFD5F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E9C8-188E-44F7-A193-20FD9B33B09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1A4CF-5356-403E-AF91-CF83A7E1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63DBA-477A-4BFD-8878-E0750920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B785-0FA7-462B-B058-B56D1B5EE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32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3788-749D-437A-B608-C583F0740FD6}" type="datetimeFigureOut">
              <a:rPr lang="en-US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0EE7-1786-4854-9B47-3E2351BE9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2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4CB7-4D5C-482E-A881-5BFC6B353291}" type="datetimeFigureOut">
              <a:rPr lang="en-US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CE2-A329-4766-909A-C62B6A165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00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E7C0-D4BF-47FF-9FB9-6E34AA82C69E}" type="datetimeFigureOut">
              <a:rPr lang="en-US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6680-54B1-44CE-A449-307F68CC4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9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803405"/>
            <a:ext cx="9753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32201"/>
            <a:ext cx="9753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23846"/>
            <a:ext cx="3063239" cy="365125"/>
          </a:xfrm>
        </p:spPr>
        <p:txBody>
          <a:bodyPr/>
          <a:lstStyle/>
          <a:p>
            <a:pPr>
              <a:defRPr/>
            </a:pPr>
            <a:fld id="{B1DF30F1-15DE-418C-8A30-A412D76FB3C9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323847"/>
            <a:ext cx="650748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8"/>
            <a:ext cx="2895600" cy="365125"/>
          </a:xfrm>
        </p:spPr>
        <p:txBody>
          <a:bodyPr/>
          <a:lstStyle/>
          <a:p>
            <a:pPr>
              <a:defRPr/>
            </a:pPr>
            <a:fld id="{2D2A4BEE-F80B-4467-90C3-1AAF002A27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61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0638A-725D-4261-96D0-C55E7425A578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60F2E-971F-434E-8667-5577C14ED5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630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5"/>
            <a:ext cx="1060704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1" y="3641726"/>
            <a:ext cx="1060704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A7B4439-8684-4C40-B9EB-5576C71C8866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4" cy="365125"/>
          </a:xfrm>
        </p:spPr>
        <p:txBody>
          <a:bodyPr/>
          <a:lstStyle/>
          <a:p>
            <a:pPr>
              <a:defRPr/>
            </a:pPr>
            <a:fld id="{03D31D76-0C24-4E1A-A0D3-44BF92BB31C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290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1" y="2194560"/>
            <a:ext cx="5214105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6" y="2194560"/>
            <a:ext cx="5210053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6D6CC-2E77-42C3-BA0E-0D98D34F7D70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74DDC-F06B-48F9-A4A4-E7F0E71680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282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50392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39" y="2183802"/>
            <a:ext cx="491154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" y="3132668"/>
            <a:ext cx="5214105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2025" y="2183802"/>
            <a:ext cx="490749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465" y="3132668"/>
            <a:ext cx="5210055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7D0BF-F0F5-40C6-8A87-5AFD747920C6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8D3E5-8D58-458B-AB1C-573E667379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233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2D565-A981-4FC6-BA06-8FE38707B2B7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01AA4-FCE5-491C-8485-C2832D8A92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18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B96AD9-429C-414D-B5B8-E45842CE6830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4EA4-63C9-470C-92C6-DA5DB1A8BC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69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F964D-C18D-4383-B53B-73E5CBF9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A5534-9BAF-491F-8B65-61B02C7D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9C7BB-C8D8-4837-941B-366AEEAF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E9C8-188E-44F7-A193-20FD9B33B09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D58B9-CED6-41AA-AC81-937000F4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A00C0-3059-4E84-B321-555E270B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B785-0FA7-462B-B058-B56D1B5EE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863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746760"/>
            <a:ext cx="621792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41148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41CFF-876C-44DE-B913-55B38D30B9D2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72824-D126-4F2B-892E-6552C64B99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354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543430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03365" y="751242"/>
            <a:ext cx="4898979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5434307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A752D-1963-4793-AC4B-6FD52E0A79DD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6F5D9-965B-437C-9417-A901EEBE2E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314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3" y="4697362"/>
            <a:ext cx="10608643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2473" y="977035"/>
            <a:ext cx="10600347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5516716"/>
            <a:ext cx="1060704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544E0-8573-437B-B23B-96EE3B1E66EB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B1246-3C9E-48AC-9197-38BA9B7CF4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0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4"/>
            <a:ext cx="1060704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49134"/>
            <a:ext cx="103632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2A544E0-8573-437B-B23B-96EE3B1E66EB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pPr>
              <a:defRPr/>
            </a:pPr>
            <a:fld id="{CD0B1246-3C9E-48AC-9197-38BA9B7CF4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030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509768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74598"/>
            <a:ext cx="10371669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2A544E0-8573-437B-B23B-96EE3B1E66EB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79439"/>
            <a:ext cx="644087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pPr>
              <a:defRPr/>
            </a:pPr>
            <a:fld id="{CD0B1246-3C9E-48AC-9197-38BA9B7CF4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08611" y="80772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62311" y="302133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699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24703"/>
            <a:ext cx="1036637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89" y="3648317"/>
            <a:ext cx="1036481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7888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2A544E0-8573-437B-B23B-96EE3B1E66EB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78885"/>
            <a:ext cx="644087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pPr>
              <a:defRPr/>
            </a:pPr>
            <a:fld id="{CD0B1246-3C9E-48AC-9197-38BA9B7CF4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66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2" y="762001"/>
            <a:ext cx="850391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92481" y="2202080"/>
            <a:ext cx="341376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92480" y="2904565"/>
            <a:ext cx="34137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2983" y="2201333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01041" y="2904068"/>
            <a:ext cx="341376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5759" y="2192866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85760" y="2904565"/>
            <a:ext cx="34137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544E0-8573-437B-B23B-96EE3B1E66EB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B1246-3C9E-48AC-9197-38BA9B7CF4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726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509312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92480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92480" y="2331720"/>
            <a:ext cx="341376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92480" y="4796104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164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89163" y="2331720"/>
            <a:ext cx="341376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87811" y="4796103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91153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91152" y="2331722"/>
            <a:ext cx="341376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91029" y="4796101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544E0-8573-437B-B23B-96EE3B1E66EB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B1246-3C9E-48AC-9197-38BA9B7CF4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732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194560"/>
            <a:ext cx="1060704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27347-3A45-40A9-8072-F2F09A937A9C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F1EC3-44A0-485D-932C-3A9AF1AF470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697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747184"/>
            <a:ext cx="205740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1" y="746126"/>
            <a:ext cx="8370713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BDC0601-4374-40A5-B81E-1DCBD6412B88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pPr>
              <a:defRPr/>
            </a:pPr>
            <a:fld id="{A89F7096-EB33-4231-AA1E-4CA458A10F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55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DFFF-468A-4264-8E3D-FA62BA91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66B63-E85D-415A-ADB8-353C2B048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6D680-DD39-44A7-B0C8-496832F0E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CCA9D-767C-43E4-99B1-94321425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E9C8-188E-44F7-A193-20FD9B33B09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97D8D-D38C-4A62-B40D-47E7E150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64706-F28F-4AA1-996C-A6F81AD6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B785-0FA7-462B-B058-B56D1B5EE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C099-3AE7-4137-A19B-AB018EFD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96EB0-EEDE-4D39-8BC6-2536741B7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7D877-6101-4C4B-A31B-E87C31B95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8C077-97BD-45F2-8196-1112A3DA4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781DD-7D8D-4310-8604-0E4EB7D2A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4B1425-FC63-4773-BAC8-6D1F029F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E9C8-188E-44F7-A193-20FD9B33B09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1ECDA-5F94-47F4-AE68-A7493C8B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2FC4CC-0958-48B8-A856-D95269E8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B785-0FA7-462B-B058-B56D1B5EE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6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4DB7-5F08-4BF8-BC54-6A4AAD41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C32AFD-870E-4676-B55A-D3E76FD8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E9C8-188E-44F7-A193-20FD9B33B09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DEBD3-04EB-4EF4-A9CB-64EE0943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A578C-FB40-4EA8-A693-43D61F61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B785-0FA7-462B-B058-B56D1B5EE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A4C0D-94AD-47C7-BEA0-5CB7031A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E9C8-188E-44F7-A193-20FD9B33B09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AF1B6-A3FB-4822-AE24-C1EBD241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5E0D1-40D0-4E7B-98F5-40899E7D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B785-0FA7-462B-B058-B56D1B5EE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0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F6F1-DEE9-4BE7-99D8-90AB4923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A7ACB-8C6A-4D5D-9615-D86292AB8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24C3F-D78D-4D23-99A7-75B158FCC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ED761-19D8-4CDB-AF1B-7C062BF3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E9C8-188E-44F7-A193-20FD9B33B09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6E3D8-6D63-48B4-BE04-C77CA08E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8A4DF-A114-4EAF-B331-501FE113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B785-0FA7-462B-B058-B56D1B5EE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46EE-3E8A-48F0-9375-117B83FB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88DFD9-4C75-4723-A42E-EA4E872A5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0DF65-82DB-4DA5-9197-7846514B1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62959-1429-4141-9D2E-54A01308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E9C8-188E-44F7-A193-20FD9B33B09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6C6B6-10C2-49E0-9830-C1F2B552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E741B-C0F8-4DCF-95F6-DC97E16D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B785-0FA7-462B-B058-B56D1B5EE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85201-7A80-4794-9C78-132DC50D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DC831-CD65-4E7F-8449-7C1703250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9F8D5-C5BF-4F8B-BAF9-AFB223B7B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E9C8-188E-44F7-A193-20FD9B33B09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A71F8-56CA-41CD-AE84-95C944CBF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952CD-54F4-47A4-A767-7392F09AD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5B785-0FA7-462B-B058-B56D1B5EE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9F8D9F-97D7-407E-B553-FA3E16D94712}" type="datetimeFigureOut">
              <a:rPr lang="en-US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1C152-E6A0-429F-9AE5-1EA90FB4C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8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50392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2194560"/>
            <a:ext cx="1060704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9640" y="6356352"/>
            <a:ext cx="2849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A544E0-8573-437B-B23B-96EE3B1E66EB}" type="datetimeFigureOut">
              <a:rPr lang="en-US" smtClean="0"/>
              <a:pPr>
                <a:defRPr/>
              </a:pPr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55847"/>
            <a:ext cx="757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2"/>
            <a:ext cx="2636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0B1246-3C9E-48AC-9197-38BA9B7CF4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194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C9F40-DF61-7EE3-19C6-7F4845F61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5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33388" y="23541"/>
            <a:ext cx="114347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7200" b="1" baseline="30000" dirty="0">
                <a:ea typeface="KaiTi" panose="02010609060101010101" pitchFamily="49" charset="-122"/>
              </a:rPr>
              <a:t>6</a:t>
            </a:r>
            <a:r>
              <a:rPr lang="en-US" altLang="en-US" sz="7200" b="1" dirty="0">
                <a:ea typeface="KaiTi" panose="02010609060101010101" pitchFamily="49" charset="-122"/>
              </a:rPr>
              <a:t> </a:t>
            </a:r>
            <a:r>
              <a:rPr lang="zh-TW" altLang="en-US" sz="7200" b="1" dirty="0">
                <a:ea typeface="KaiTi" panose="02010609060101010101" pitchFamily="49" charset="-122"/>
              </a:rPr>
              <a:t>他們來的時候，撒母耳看見以利押，就心裏說，耶和華的受膏者必定在他面前。</a:t>
            </a:r>
            <a:endParaRPr lang="en-US" altLang="zh-TW" sz="7200" b="1" dirty="0"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075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11756" y="23541"/>
            <a:ext cx="1198024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spcBef>
                <a:spcPct val="0"/>
              </a:spcBef>
              <a:buNone/>
            </a:pPr>
            <a:r>
              <a:rPr lang="en-US" altLang="en-US" sz="7200" b="1" baseline="30000" dirty="0">
                <a:ea typeface="KaiTi" panose="02010609060101010101" pitchFamily="49" charset="-122"/>
              </a:rPr>
              <a:t>7</a:t>
            </a:r>
            <a:r>
              <a:rPr lang="en-US" altLang="en-US" sz="7200" b="1" dirty="0">
                <a:ea typeface="KaiTi" panose="02010609060101010101" pitchFamily="49" charset="-122"/>
              </a:rPr>
              <a:t> </a:t>
            </a:r>
            <a:r>
              <a:rPr lang="zh-TW" altLang="en-US" sz="7200" b="1" dirty="0">
                <a:ea typeface="KaiTi" panose="02010609060101010101" pitchFamily="49" charset="-122"/>
              </a:rPr>
              <a:t>耶和華却對撒母耳說：</a:t>
            </a:r>
            <a:r>
              <a:rPr lang="zh-TW" altLang="en-US" sz="7200" b="1" dirty="0">
                <a:solidFill>
                  <a:srgbClr val="FFFF00"/>
                </a:solidFill>
                <a:ea typeface="KaiTi" panose="02010609060101010101" pitchFamily="49" charset="-122"/>
              </a:rPr>
              <a:t>不要看他的外貌</a:t>
            </a:r>
            <a:r>
              <a:rPr lang="zh-TW" altLang="en-US" sz="7200" b="1" dirty="0">
                <a:ea typeface="KaiTi" panose="02010609060101010101" pitchFamily="49" charset="-122"/>
              </a:rPr>
              <a:t>和他身材高大，我不揀選他。因爲，耶和華不像人看人：人是看外貌；</a:t>
            </a:r>
            <a:r>
              <a:rPr lang="zh-TW" altLang="en-US" sz="7200" b="1" dirty="0">
                <a:solidFill>
                  <a:srgbClr val="FFFF00"/>
                </a:solidFill>
                <a:ea typeface="KaiTi" panose="02010609060101010101" pitchFamily="49" charset="-122"/>
              </a:rPr>
              <a:t>耶和華是看內心</a:t>
            </a:r>
            <a:r>
              <a:rPr lang="zh-TW" altLang="en-US" sz="7200" b="1" dirty="0">
                <a:ea typeface="KaiTi" panose="02010609060101010101" pitchFamily="49" charset="-122"/>
              </a:rPr>
              <a:t>。</a:t>
            </a:r>
            <a:endParaRPr lang="en-US" altLang="en-US" sz="7200" b="1" dirty="0">
              <a:ea typeface="KaiTi" panose="02010609060101010101" pitchFamily="49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756FC8-DA3C-ABBA-0CE5-EF82C246FB9F}"/>
              </a:ext>
            </a:extLst>
          </p:cNvPr>
          <p:cNvSpPr/>
          <p:nvPr/>
        </p:nvSpPr>
        <p:spPr>
          <a:xfrm>
            <a:off x="211756" y="4440664"/>
            <a:ext cx="6583680" cy="115743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76D2E3-99AF-7801-13CD-82741C5B5617}"/>
              </a:ext>
            </a:extLst>
          </p:cNvPr>
          <p:cNvSpPr txBox="1"/>
          <p:nvPr/>
        </p:nvSpPr>
        <p:spPr>
          <a:xfrm>
            <a:off x="0" y="1371600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sz="9600" b="1" dirty="0">
                <a:solidFill>
                  <a:srgbClr val="66FFFF"/>
                </a:solidFill>
                <a:effectLst/>
                <a:latin typeface="+mn-ea"/>
                <a:cs typeface="Times New Roman" panose="02020603050405020304" pitchFamily="18" charset="0"/>
              </a:rPr>
              <a:t>撒母耳也看外表</a:t>
            </a:r>
            <a:endParaRPr lang="en-US" sz="9600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687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59882" y="10025"/>
            <a:ext cx="11932118" cy="697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spcBef>
                <a:spcPct val="0"/>
              </a:spcBef>
              <a:buNone/>
            </a:pPr>
            <a:r>
              <a:rPr lang="en-US" altLang="en-US" sz="7200" b="1" baseline="30000" dirty="0">
                <a:ea typeface="KaiTi" panose="02010609060101010101" pitchFamily="49" charset="-122"/>
              </a:rPr>
              <a:t>8</a:t>
            </a:r>
            <a:r>
              <a:rPr lang="en-US" altLang="en-US" sz="72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72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耶西叫亞比拿達從撒母耳面前經過，撒母耳說：</a:t>
            </a:r>
            <a:endParaRPr lang="en-US" altLang="zh-TW" sz="72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457200">
              <a:spcBef>
                <a:spcPct val="0"/>
              </a:spcBef>
              <a:buNone/>
            </a:pPr>
            <a:r>
              <a:rPr lang="zh-TW" altLang="en-US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耶和華也不揀選他</a:t>
            </a:r>
            <a:r>
              <a:rPr lang="zh-TW" altLang="en-US" sz="72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72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457200">
              <a:spcBef>
                <a:spcPct val="0"/>
              </a:spcBef>
              <a:buNone/>
            </a:pPr>
            <a:r>
              <a:rPr lang="en-US" altLang="en-US" sz="7200" b="1" baseline="30000" dirty="0">
                <a:ea typeface="KaiTi" panose="02010609060101010101" pitchFamily="49" charset="-122"/>
              </a:rPr>
              <a:t>9</a:t>
            </a:r>
            <a:r>
              <a:rPr lang="en-US" altLang="en-US" sz="72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72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耶西又叫沙瑪從撒母耳面前經過，撒母耳說：</a:t>
            </a:r>
            <a:endParaRPr lang="en-US" altLang="zh-TW" sz="72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457200">
              <a:spcBef>
                <a:spcPct val="0"/>
              </a:spcBef>
              <a:buNone/>
            </a:pPr>
            <a:r>
              <a:rPr lang="zh-TW" altLang="en-US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耶和華也不揀選他</a:t>
            </a:r>
            <a:r>
              <a:rPr lang="zh-TW" altLang="en-US" sz="72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72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2505" y="42863"/>
            <a:ext cx="1199949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spcBef>
                <a:spcPct val="0"/>
              </a:spcBef>
              <a:buNone/>
            </a:pPr>
            <a:r>
              <a:rPr lang="en-US" altLang="en-US" sz="7200" b="1" baseline="30000" dirty="0">
                <a:ea typeface="KaiTi" panose="02010609060101010101" pitchFamily="49" charset="-122"/>
              </a:rPr>
              <a:t>10</a:t>
            </a:r>
            <a:r>
              <a:rPr lang="en-US" altLang="en-US" sz="7200" b="1" dirty="0">
                <a:ea typeface="KaiTi" panose="02010609060101010101" pitchFamily="49" charset="-122"/>
              </a:rPr>
              <a:t> </a:t>
            </a:r>
            <a:r>
              <a:rPr lang="zh-TW" altLang="en-US" sz="7200" b="1" dirty="0">
                <a:solidFill>
                  <a:prstClr val="white"/>
                </a:solidFill>
                <a:ea typeface="KaiTi" panose="02010609060101010101" pitchFamily="49" charset="-122"/>
              </a:rPr>
              <a:t>耶西叫他七個兒子都從撒母耳面前經過，撒母耳說：</a:t>
            </a:r>
            <a:endParaRPr lang="en-US" altLang="zh-TW" sz="7200" b="1" dirty="0">
              <a:solidFill>
                <a:prstClr val="white"/>
              </a:solidFill>
              <a:ea typeface="KaiTi" panose="02010609060101010101" pitchFamily="49" charset="-122"/>
            </a:endParaRPr>
          </a:p>
          <a:p>
            <a:pPr defTabSz="457200">
              <a:spcBef>
                <a:spcPct val="0"/>
              </a:spcBef>
              <a:buNone/>
            </a:pPr>
            <a:r>
              <a:rPr lang="zh-TW" altLang="en-US" sz="7200" b="1" dirty="0">
                <a:solidFill>
                  <a:srgbClr val="FFFF00"/>
                </a:solidFill>
                <a:ea typeface="KaiTi" panose="02010609060101010101" pitchFamily="49" charset="-122"/>
              </a:rPr>
              <a:t>這都不是耶和華所揀選的</a:t>
            </a:r>
            <a:r>
              <a:rPr lang="zh-TW" altLang="en-US" sz="7200" b="1" dirty="0">
                <a:solidFill>
                  <a:prstClr val="white"/>
                </a:solidFill>
                <a:ea typeface="KaiTi" panose="02010609060101010101" pitchFamily="49" charset="-122"/>
              </a:rPr>
              <a:t>。</a:t>
            </a:r>
            <a:endParaRPr lang="en-US" altLang="zh-TW" sz="7200" b="1" dirty="0">
              <a:solidFill>
                <a:prstClr val="white"/>
              </a:solidFill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008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05878" y="19045"/>
            <a:ext cx="12086121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spcBef>
                <a:spcPct val="0"/>
              </a:spcBef>
              <a:buNone/>
            </a:pPr>
            <a:r>
              <a:rPr lang="en-US" altLang="en-US" sz="7200" b="1" baseline="30000" dirty="0">
                <a:ea typeface="KaiTi" panose="02010609060101010101" pitchFamily="49" charset="-122"/>
              </a:rPr>
              <a:t>11</a:t>
            </a:r>
            <a:r>
              <a:rPr lang="en-US" altLang="en-US" sz="7200" b="1" dirty="0">
                <a:solidFill>
                  <a:prstClr val="white"/>
                </a:solidFill>
                <a:ea typeface="KaiTi" panose="02010609060101010101" pitchFamily="49" charset="-122"/>
              </a:rPr>
              <a:t> </a:t>
            </a:r>
            <a:r>
              <a:rPr lang="zh-TW" altLang="en-US" sz="7200" b="1" dirty="0">
                <a:solidFill>
                  <a:prstClr val="white"/>
                </a:solidFill>
                <a:ea typeface="KaiTi" panose="02010609060101010101" pitchFamily="49" charset="-122"/>
              </a:rPr>
              <a:t>撒母耳對耶西說：你的兒子都在這裏麽？他回答說：</a:t>
            </a:r>
            <a:endParaRPr lang="en-US" altLang="zh-TW" sz="7200" b="1" dirty="0">
              <a:solidFill>
                <a:prstClr val="white"/>
              </a:solidFill>
              <a:ea typeface="KaiTi" panose="02010609060101010101" pitchFamily="49" charset="-122"/>
            </a:endParaRPr>
          </a:p>
          <a:p>
            <a:pPr defTabSz="457200">
              <a:spcBef>
                <a:spcPct val="0"/>
              </a:spcBef>
              <a:buNone/>
            </a:pPr>
            <a:r>
              <a:rPr lang="zh-TW" altLang="en-US" sz="7200" b="1" dirty="0">
                <a:solidFill>
                  <a:prstClr val="white"/>
                </a:solidFill>
                <a:ea typeface="KaiTi" panose="02010609060101010101" pitchFamily="49" charset="-122"/>
              </a:rPr>
              <a:t>還有個小的，現在放羊。</a:t>
            </a:r>
            <a:endParaRPr lang="en-US" altLang="zh-TW" sz="7200" b="1" dirty="0">
              <a:solidFill>
                <a:prstClr val="white"/>
              </a:solidFill>
              <a:ea typeface="KaiTi" panose="02010609060101010101" pitchFamily="49" charset="-122"/>
            </a:endParaRPr>
          </a:p>
          <a:p>
            <a:pPr defTabSz="457200">
              <a:spcBef>
                <a:spcPct val="0"/>
              </a:spcBef>
              <a:buNone/>
            </a:pPr>
            <a:r>
              <a:rPr lang="zh-TW" altLang="en-US" sz="7200" b="1" dirty="0">
                <a:latin typeface="+mn-ea"/>
                <a:cs typeface="Arial" panose="020B0604020202020204" pitchFamily="34" charset="0"/>
              </a:rPr>
              <a:t>撒母耳對耶西說：</a:t>
            </a:r>
            <a:endParaRPr lang="en-US" altLang="zh-TW" sz="7200" b="1" dirty="0">
              <a:latin typeface="+mn-ea"/>
              <a:cs typeface="Arial" panose="020B0604020202020204" pitchFamily="34" charset="0"/>
            </a:endParaRPr>
          </a:p>
          <a:p>
            <a:pPr defTabSz="457200">
              <a:spcBef>
                <a:spcPct val="0"/>
              </a:spcBef>
              <a:buNone/>
            </a:pPr>
            <a:r>
              <a:rPr lang="zh-TW" altLang="en-US" sz="7200" b="1" dirty="0">
                <a:latin typeface="+mn-ea"/>
                <a:cs typeface="Arial" panose="020B0604020202020204" pitchFamily="34" charset="0"/>
              </a:rPr>
              <a:t>你打發人去叫他來；</a:t>
            </a:r>
            <a:endParaRPr lang="en-US" altLang="zh-TW" sz="7200" b="1" dirty="0">
              <a:latin typeface="+mn-ea"/>
              <a:cs typeface="Arial" panose="020B0604020202020204" pitchFamily="34" charset="0"/>
            </a:endParaRPr>
          </a:p>
          <a:p>
            <a:pPr defTabSz="457200">
              <a:spcBef>
                <a:spcPct val="0"/>
              </a:spcBef>
              <a:buNone/>
            </a:pPr>
            <a:r>
              <a:rPr lang="zh-TW" altLang="en-US" sz="7200" b="1" dirty="0">
                <a:latin typeface="+mn-ea"/>
                <a:cs typeface="Arial" panose="020B0604020202020204" pitchFamily="34" charset="0"/>
              </a:rPr>
              <a:t>他若不來，我們必不坐席。</a:t>
            </a:r>
            <a:endParaRPr lang="en-US" sz="7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835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76D2E3-99AF-7801-13CD-82741C5B5617}"/>
              </a:ext>
            </a:extLst>
          </p:cNvPr>
          <p:cNvSpPr txBox="1"/>
          <p:nvPr/>
        </p:nvSpPr>
        <p:spPr>
          <a:xfrm>
            <a:off x="0" y="1371600"/>
            <a:ext cx="12192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9200" b="1" dirty="0">
                <a:solidFill>
                  <a:srgbClr val="66FFFF"/>
                </a:solidFill>
                <a:latin typeface="+mn-ea"/>
                <a:cs typeface="Times New Roman" panose="02020603050405020304" pitchFamily="18" charset="0"/>
              </a:rPr>
              <a:t>神沒有揀選大衛的哥哥</a:t>
            </a:r>
            <a:endParaRPr lang="en-US" sz="9200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128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34753" y="0"/>
            <a:ext cx="1205724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spcBef>
                <a:spcPct val="0"/>
              </a:spcBef>
              <a:buNone/>
            </a:pPr>
            <a:r>
              <a:rPr lang="en-US" altLang="zh-HK" sz="7200" b="1" baseline="30000" dirty="0">
                <a:ea typeface="KaiTi" panose="02010609060101010101" pitchFamily="49" charset="-122"/>
              </a:rPr>
              <a:t>12</a:t>
            </a:r>
            <a:r>
              <a:rPr lang="zh-HK" altLang="en-US" sz="7200" b="1" dirty="0">
                <a:solidFill>
                  <a:srgbClr val="00FFFF"/>
                </a:solidFill>
                <a:ea typeface="KaiTi" panose="02010609060101010101" pitchFamily="49" charset="-122"/>
              </a:rPr>
              <a:t> </a:t>
            </a:r>
            <a:r>
              <a:rPr lang="zh-TW" altLang="en-US" sz="72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耶西就打發人去叫了他來。他面色光紅，雙目清秀，</a:t>
            </a:r>
            <a:endParaRPr lang="en-US" altLang="zh-TW" sz="72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457200">
              <a:spcBef>
                <a:spcPct val="0"/>
              </a:spcBef>
              <a:buNone/>
            </a:pPr>
            <a:r>
              <a:rPr lang="zh-TW" altLang="en-US" sz="72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容貌俊美。</a:t>
            </a:r>
            <a:endParaRPr lang="en-US" altLang="zh-TW" sz="72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457200">
              <a:spcBef>
                <a:spcPct val="0"/>
              </a:spcBef>
              <a:buNone/>
            </a:pPr>
            <a:r>
              <a:rPr lang="zh-TW" altLang="en-US" sz="72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耶和華說：</a:t>
            </a:r>
            <a:r>
              <a:rPr lang="zh-TW" altLang="en-US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這就是他，</a:t>
            </a:r>
            <a:endParaRPr lang="en-US" altLang="zh-TW" sz="72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457200">
              <a:spcBef>
                <a:spcPct val="0"/>
              </a:spcBef>
              <a:buNone/>
            </a:pPr>
            <a:r>
              <a:rPr lang="zh-TW" altLang="en-US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你起來膏他</a:t>
            </a:r>
            <a:r>
              <a:rPr lang="zh-TW" altLang="en-US" sz="72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en-US" sz="72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0"/>
            <a:ext cx="12192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spcBef>
                <a:spcPct val="0"/>
              </a:spcBef>
              <a:buNone/>
            </a:pPr>
            <a:r>
              <a:rPr lang="en-US" altLang="en-US" sz="7200" b="1" baseline="30000" dirty="0">
                <a:ea typeface="KaiTi" panose="02010609060101010101" pitchFamily="49" charset="-122"/>
              </a:rPr>
              <a:t>13</a:t>
            </a:r>
            <a:r>
              <a:rPr lang="en-US" altLang="en-US" sz="7200" b="1" dirty="0">
                <a:solidFill>
                  <a:prstClr val="white"/>
                </a:solidFill>
                <a:ea typeface="KaiTi" panose="02010609060101010101" pitchFamily="49" charset="-122"/>
              </a:rPr>
              <a:t> </a:t>
            </a:r>
            <a:r>
              <a:rPr lang="zh-TW" altLang="en-US" sz="72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撒母耳就用角裏的膏油，在他諸兄中膏了他。</a:t>
            </a:r>
            <a:r>
              <a:rPr lang="zh-TW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從這日起，</a:t>
            </a:r>
            <a:endParaRPr lang="en-US" altLang="zh-TW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457200">
              <a:spcBef>
                <a:spcPct val="0"/>
              </a:spcBef>
              <a:buNone/>
            </a:pPr>
            <a:r>
              <a:rPr lang="zh-TW" altLang="en-US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耶和華的靈就大大感動大衛</a:t>
            </a:r>
            <a:r>
              <a:rPr lang="zh-TW" altLang="en-US" sz="72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。撒母耳起身回拉瑪去了。</a:t>
            </a:r>
            <a:endParaRPr lang="en-US" altLang="zh-TW" sz="72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A680D3-9857-C0E0-B7FB-958EC464B1B7}"/>
              </a:ext>
            </a:extLst>
          </p:cNvPr>
          <p:cNvSpPr/>
          <p:nvPr/>
        </p:nvSpPr>
        <p:spPr>
          <a:xfrm>
            <a:off x="109739" y="2319688"/>
            <a:ext cx="11084442" cy="103952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76D2E3-99AF-7801-13CD-82741C5B5617}"/>
              </a:ext>
            </a:extLst>
          </p:cNvPr>
          <p:cNvSpPr txBox="1"/>
          <p:nvPr/>
        </p:nvSpPr>
        <p:spPr>
          <a:xfrm>
            <a:off x="0" y="1371600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66FFFF"/>
                </a:solidFill>
                <a:latin typeface="+mn-ea"/>
                <a:cs typeface="Times New Roman" panose="02020603050405020304" pitchFamily="18" charset="0"/>
              </a:rPr>
              <a:t>神卻揀選大衛</a:t>
            </a:r>
            <a:endParaRPr lang="en-US" sz="9600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043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女機器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62"/>
          <a:stretch/>
        </p:blipFill>
        <p:spPr bwMode="auto">
          <a:xfrm>
            <a:off x="1076333" y="0"/>
            <a:ext cx="5257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853" y="230208"/>
            <a:ext cx="49454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6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漂亮</a:t>
            </a:r>
            <a:endParaRPr lang="en-US" altLang="zh-CN" sz="60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457200"/>
            <a:r>
              <a:rPr lang="zh-CN" altLang="en-US" sz="6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聰明伶俐</a:t>
            </a:r>
            <a:endParaRPr lang="en-US" altLang="zh-CN" sz="60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457200"/>
            <a:r>
              <a:rPr lang="zh-CN" altLang="en-US" sz="6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溫柔體貼</a:t>
            </a:r>
            <a:endParaRPr lang="en-US" altLang="zh-CN" sz="60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457200"/>
            <a:r>
              <a:rPr lang="zh-CN" altLang="en-US" sz="6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順服丈夫</a:t>
            </a:r>
            <a:endParaRPr lang="en-US" altLang="zh-CN" sz="60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457200"/>
            <a:r>
              <a:rPr lang="zh-CN" altLang="en-US" sz="6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任勞任怨</a:t>
            </a:r>
            <a:endParaRPr lang="en-US" altLang="zh-CN" sz="60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457200"/>
            <a:r>
              <a:rPr lang="zh-CN" altLang="en-US" sz="6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刻苦耐勞</a:t>
            </a:r>
            <a:endParaRPr lang="en-US" altLang="zh-CN" sz="60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457200"/>
            <a:r>
              <a:rPr lang="zh-CN" altLang="en-US" sz="6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永遠忠于丈夫</a:t>
            </a:r>
            <a:endParaRPr lang="en-US" altLang="zh-CN" sz="60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25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16873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誰是合神心意的人？</a:t>
            </a:r>
            <a:endParaRPr lang="en-US" altLang="zh-CN" sz="9600" b="1" dirty="0">
              <a:solidFill>
                <a:srgbClr val="66FFFF"/>
              </a:solidFill>
              <a:latin typeface="Century Gothic" panose="020B0502020202020204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726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947736"/>
            <a:ext cx="12192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神不看外表</a:t>
            </a:r>
            <a:endParaRPr lang="en-US" altLang="zh-CN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 defTabSz="457200"/>
            <a:r>
              <a:rPr lang="zh-CN" altLang="en-US" sz="9600" b="1" dirty="0">
                <a:latin typeface="KaiTi" panose="02010609060101010101" pitchFamily="49" charset="-122"/>
                <a:ea typeface="KaiTi" panose="02010609060101010101" pitchFamily="49" charset="-122"/>
              </a:rPr>
              <a:t>只看內心</a:t>
            </a:r>
            <a:endParaRPr lang="en-US" sz="9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849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zh-TW" sz="80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詩</a:t>
            </a:r>
            <a:r>
              <a:rPr lang="en-US" sz="8000" b="1" dirty="0">
                <a:solidFill>
                  <a:srgbClr val="66FFFF"/>
                </a:solidFill>
                <a:effectLst/>
                <a:cs typeface="Arial" panose="020B0604020202020204" pitchFamily="34" charset="0"/>
              </a:rPr>
              <a:t>147:10 </a:t>
            </a:r>
          </a:p>
          <a:p>
            <a:pPr marL="0" marR="0" algn="ctr">
              <a:spcBef>
                <a:spcPts val="0"/>
              </a:spcBef>
            </a:pPr>
            <a:r>
              <a:rPr lang="zh-TW" sz="8000" b="1" dirty="0">
                <a:effectLst/>
                <a:latin typeface="+mn-ea"/>
                <a:cs typeface="Arial" panose="020B0604020202020204" pitchFamily="34" charset="0"/>
              </a:rPr>
              <a:t>他不喜悅馬的力大</a:t>
            </a:r>
            <a:endParaRPr lang="en-US" altLang="zh-TW" sz="8000" b="1" dirty="0"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</a:pPr>
            <a:r>
              <a:rPr lang="zh-TW" sz="8000" b="1" dirty="0">
                <a:effectLst/>
                <a:latin typeface="+mn-ea"/>
                <a:cs typeface="Arial" panose="020B0604020202020204" pitchFamily="34" charset="0"/>
              </a:rPr>
              <a:t>不喜愛人的腿快</a:t>
            </a:r>
            <a:endParaRPr lang="en-US" altLang="zh-TW" sz="8000" b="1" dirty="0"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</a:pPr>
            <a:r>
              <a:rPr lang="en-US" sz="8000" b="1" baseline="30000" dirty="0">
                <a:effectLst/>
                <a:cs typeface="Arial" panose="020B0604020202020204" pitchFamily="34" charset="0"/>
              </a:rPr>
              <a:t>11 </a:t>
            </a:r>
            <a:r>
              <a:rPr lang="zh-TW" sz="8000" b="1" dirty="0">
                <a:effectLst/>
                <a:latin typeface="+mn-ea"/>
                <a:cs typeface="Arial" panose="020B0604020202020204" pitchFamily="34" charset="0"/>
              </a:rPr>
              <a:t>耶和華喜愛</a:t>
            </a:r>
            <a:r>
              <a:rPr lang="zh-TW" sz="8000" b="1" dirty="0">
                <a:solidFill>
                  <a:srgbClr val="FFFF00"/>
                </a:solidFill>
                <a:effectLst/>
                <a:latin typeface="+mn-ea"/>
                <a:cs typeface="Arial" panose="020B0604020202020204" pitchFamily="34" charset="0"/>
              </a:rPr>
              <a:t>敬畏他</a:t>
            </a:r>
            <a:endParaRPr lang="en-US" altLang="zh-TW" sz="8000" b="1" dirty="0">
              <a:solidFill>
                <a:srgbClr val="FFFF00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</a:pPr>
            <a:r>
              <a:rPr lang="zh-TW" sz="8000" b="1" dirty="0">
                <a:solidFill>
                  <a:srgbClr val="FFFF00"/>
                </a:solidFill>
                <a:effectLst/>
                <a:latin typeface="+mn-ea"/>
                <a:cs typeface="Arial" panose="020B0604020202020204" pitchFamily="34" charset="0"/>
              </a:rPr>
              <a:t>和盼望他慈愛的人</a:t>
            </a:r>
            <a:endParaRPr lang="en-US" sz="8000" dirty="0">
              <a:effectLst/>
              <a:latin typeface="+mn-ea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F5CEC6-3D9F-46AA-F3F8-95600C49809E}"/>
              </a:ext>
            </a:extLst>
          </p:cNvPr>
          <p:cNvSpPr/>
          <p:nvPr/>
        </p:nvSpPr>
        <p:spPr>
          <a:xfrm>
            <a:off x="7536581" y="3786146"/>
            <a:ext cx="3195587" cy="115743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865B31-A887-65A6-A3BE-9587A2C3E831}"/>
              </a:ext>
            </a:extLst>
          </p:cNvPr>
          <p:cNvSpPr txBox="1"/>
          <p:nvPr/>
        </p:nvSpPr>
        <p:spPr>
          <a:xfrm>
            <a:off x="0" y="1328286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sz="9600" b="1" dirty="0">
                <a:solidFill>
                  <a:srgbClr val="66FFFF"/>
                </a:solidFill>
                <a:effectLst/>
                <a:latin typeface="+mn-ea"/>
                <a:cs typeface="Times New Roman" panose="02020603050405020304" pitchFamily="18" charset="0"/>
              </a:rPr>
              <a:t>合神心意幷非指</a:t>
            </a:r>
            <a:endParaRPr lang="en-US" altLang="zh-TW" sz="9600" b="1" dirty="0">
              <a:solidFill>
                <a:srgbClr val="66FFFF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zh-TW" sz="9600" b="1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無罪、無瑕疵</a:t>
            </a:r>
            <a:endParaRPr lang="en-US" sz="9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0471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CF1C6-7408-05F2-186E-A312C81A9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0E401A-89A4-8720-0C0B-B0F29A638B63}"/>
              </a:ext>
            </a:extLst>
          </p:cNvPr>
          <p:cNvSpPr txBox="1"/>
          <p:nvPr/>
        </p:nvSpPr>
        <p:spPr>
          <a:xfrm>
            <a:off x="0" y="1371600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66FFFF"/>
                </a:solidFill>
                <a:latin typeface="+mn-ea"/>
                <a:cs typeface="Times New Roman" panose="02020603050405020304" pitchFamily="18" charset="0"/>
              </a:rPr>
              <a:t>大衛對神的專一</a:t>
            </a:r>
            <a:endParaRPr lang="en-US" altLang="zh-CN" sz="9600" b="1" dirty="0">
              <a:solidFill>
                <a:srgbClr val="66FFFF"/>
              </a:solidFill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zh-CN" altLang="en-US" sz="9600" b="1" dirty="0">
                <a:latin typeface="+mn-ea"/>
                <a:cs typeface="Times New Roman" panose="02020603050405020304" pitchFamily="18" charset="0"/>
              </a:rPr>
              <a:t>全心全意愛神</a:t>
            </a:r>
            <a:endParaRPr lang="en-US" sz="9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2227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15873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大衛如何敬畏神</a:t>
            </a:r>
            <a:endParaRPr lang="en-US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7738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D74E34-2693-7AD3-EDAB-C00E71B9E064}"/>
              </a:ext>
            </a:extLst>
          </p:cNvPr>
          <p:cNvSpPr txBox="1"/>
          <p:nvPr/>
        </p:nvSpPr>
        <p:spPr>
          <a:xfrm>
            <a:off x="-1" y="1925056"/>
            <a:ext cx="121920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solidFill>
                  <a:srgbClr val="66FFFF"/>
                </a:solidFill>
                <a:latin typeface="+mn-ea"/>
                <a:cs typeface="Times New Roman" panose="02020603050405020304" pitchFamily="18" charset="0"/>
              </a:rPr>
              <a:t>信靠神</a:t>
            </a:r>
            <a:endParaRPr lang="en-US" altLang="zh-TW" sz="9600" b="1" dirty="0">
              <a:solidFill>
                <a:srgbClr val="66FFFF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24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2E7F6-7E59-722B-8894-9E7C90DA6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64F73E-FEB3-E113-4B54-1FD0E62EF44E}"/>
              </a:ext>
            </a:extLst>
          </p:cNvPr>
          <p:cNvSpPr txBox="1"/>
          <p:nvPr/>
        </p:nvSpPr>
        <p:spPr>
          <a:xfrm>
            <a:off x="-1" y="1925056"/>
            <a:ext cx="121920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solidFill>
                  <a:srgbClr val="66FFFF"/>
                </a:solidFill>
                <a:latin typeface="+mn-ea"/>
                <a:cs typeface="Times New Roman" panose="02020603050405020304" pitchFamily="18" charset="0"/>
              </a:rPr>
              <a:t>謙卑</a:t>
            </a:r>
            <a:endParaRPr lang="en-US" altLang="zh-TW" sz="9600" b="1" dirty="0">
              <a:solidFill>
                <a:srgbClr val="66FFFF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61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B6603-A047-DC6F-1C8D-E87ACB0B7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3E823E-FBFD-BB1F-D346-1B89149DB2C3}"/>
              </a:ext>
            </a:extLst>
          </p:cNvPr>
          <p:cNvSpPr txBox="1"/>
          <p:nvPr/>
        </p:nvSpPr>
        <p:spPr>
          <a:xfrm>
            <a:off x="-1" y="1925056"/>
            <a:ext cx="121920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solidFill>
                  <a:srgbClr val="66FFFF"/>
                </a:solidFill>
                <a:latin typeface="+mn-ea"/>
                <a:cs typeface="Times New Roman" panose="02020603050405020304" pitchFamily="18" charset="0"/>
              </a:rPr>
              <a:t>赤露敞開</a:t>
            </a:r>
            <a:endParaRPr lang="en-US" altLang="zh-TW" sz="9600" b="1" dirty="0">
              <a:solidFill>
                <a:srgbClr val="66FFFF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21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11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zh-CN" altLang="en-US" sz="72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詩</a:t>
            </a:r>
            <a:r>
              <a:rPr lang="en-US" sz="7200" b="1" dirty="0">
                <a:solidFill>
                  <a:srgbClr val="66FFFF"/>
                </a:solidFill>
                <a:ea typeface="KaiTi" panose="02010609060101010101" pitchFamily="49" charset="-122"/>
              </a:rPr>
              <a:t>139:23 </a:t>
            </a:r>
          </a:p>
          <a:p>
            <a:pPr algn="ctr" defTabSz="457200"/>
            <a:r>
              <a:rPr lang="zh-TW" sz="7200" b="1" dirty="0"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神啊，求你鑒察我</a:t>
            </a:r>
            <a:endParaRPr lang="en-US" altLang="zh-TW" sz="7200" b="1" dirty="0">
              <a:effectLst/>
              <a:latin typeface="DengXian" panose="02010600030101010101" pitchFamily="2" charset="-122"/>
              <a:cs typeface="Arial" panose="020B0604020202020204" pitchFamily="34" charset="0"/>
            </a:endParaRPr>
          </a:p>
          <a:p>
            <a:pPr algn="ctr" defTabSz="457200"/>
            <a:r>
              <a:rPr lang="zh-TW" sz="72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知道我的心思</a:t>
            </a:r>
            <a:endParaRPr lang="en-US" altLang="zh-TW" sz="7200" b="1" dirty="0">
              <a:effectLst/>
              <a:latin typeface="DengXian" panose="02010600030101010101" pitchFamily="2" charset="-122"/>
              <a:cs typeface="Arial" panose="020B0604020202020204" pitchFamily="34" charset="0"/>
            </a:endParaRPr>
          </a:p>
          <a:p>
            <a:pPr algn="ctr" defTabSz="457200"/>
            <a:r>
              <a:rPr lang="zh-TW" sz="7200" b="1" dirty="0"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試煉我，</a:t>
            </a:r>
            <a:r>
              <a:rPr lang="zh-TW" sz="72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知道我的意念</a:t>
            </a:r>
            <a:endParaRPr lang="en-US" altLang="zh-TW" sz="7200" b="1" dirty="0">
              <a:effectLst/>
              <a:latin typeface="DengXian" panose="02010600030101010101" pitchFamily="2" charset="-122"/>
              <a:cs typeface="Arial" panose="020B0604020202020204" pitchFamily="34" charset="0"/>
            </a:endParaRPr>
          </a:p>
          <a:p>
            <a:pPr algn="ctr" defTabSz="457200"/>
            <a:r>
              <a:rPr lang="en-US" sz="7200" b="1" baseline="30000" dirty="0">
                <a:effectLst/>
                <a:cs typeface="Arial" panose="020B0604020202020204" pitchFamily="34" charset="0"/>
              </a:rPr>
              <a:t>24</a:t>
            </a:r>
            <a:r>
              <a:rPr lang="en-US" sz="7200" b="1" dirty="0">
                <a:effectLst/>
                <a:cs typeface="Arial" panose="020B0604020202020204" pitchFamily="34" charset="0"/>
              </a:rPr>
              <a:t> </a:t>
            </a:r>
            <a:r>
              <a:rPr lang="zh-TW" sz="7200" b="1" dirty="0"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看在我裏面有什麽惡行沒有</a:t>
            </a:r>
            <a:endParaRPr lang="en-US" altLang="zh-TW" sz="7200" b="1" dirty="0">
              <a:effectLst/>
              <a:latin typeface="DengXian" panose="02010600030101010101" pitchFamily="2" charset="-122"/>
              <a:cs typeface="Arial" panose="020B0604020202020204" pitchFamily="34" charset="0"/>
            </a:endParaRPr>
          </a:p>
          <a:p>
            <a:pPr algn="ctr" defTabSz="457200"/>
            <a:r>
              <a:rPr lang="zh-TW" sz="7200" b="1" dirty="0"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引導我走永生的道路</a:t>
            </a:r>
            <a:endParaRPr lang="en-US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250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467745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她只有小小的瑕疵</a:t>
            </a:r>
            <a:r>
              <a:rPr lang="en-US" altLang="zh-CN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endParaRPr lang="en-US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320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0A6C2-596C-3561-DA2B-9CCF3EBA3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A533C2-FA88-1F3C-DB2B-BC1FB30F00DD}"/>
              </a:ext>
            </a:extLst>
          </p:cNvPr>
          <p:cNvSpPr txBox="1"/>
          <p:nvPr/>
        </p:nvSpPr>
        <p:spPr>
          <a:xfrm>
            <a:off x="-1" y="1925056"/>
            <a:ext cx="121920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solidFill>
                  <a:srgbClr val="66FFFF"/>
                </a:solidFill>
                <a:latin typeface="+mn-ea"/>
                <a:cs typeface="Times New Roman" panose="02020603050405020304" pitchFamily="18" charset="0"/>
              </a:rPr>
              <a:t>渴慕神</a:t>
            </a:r>
            <a:endParaRPr lang="en-US" sz="9600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4005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zh-CN" altLang="en-US" sz="8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詩</a:t>
            </a:r>
            <a:r>
              <a:rPr lang="en-US" sz="8000" b="1" dirty="0">
                <a:solidFill>
                  <a:srgbClr val="66FFFF"/>
                </a:solidFill>
                <a:ea typeface="KaiTi" panose="02010609060101010101" pitchFamily="49" charset="-122"/>
              </a:rPr>
              <a:t>63:1 </a:t>
            </a:r>
          </a:p>
          <a:p>
            <a:pPr algn="ctr" defTabSz="457200"/>
            <a:r>
              <a:rPr lang="zh-CN" altLang="en-US" sz="80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神啊，你是我的神</a:t>
            </a:r>
            <a:endParaRPr lang="en-US" altLang="zh-CN" sz="80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 defTabSz="457200"/>
            <a:r>
              <a:rPr lang="zh-CN" altLang="en-US" sz="80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我要切切地尋求你</a:t>
            </a:r>
            <a:endParaRPr lang="en-US" altLang="zh-CN" sz="80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 defTabSz="457200"/>
            <a:r>
              <a:rPr lang="zh-CN" altLang="en-US" sz="80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在乾旱疲乏無水之地</a:t>
            </a:r>
            <a:endParaRPr lang="en-US" altLang="zh-CN" sz="80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 defTabSz="457200"/>
            <a:r>
              <a:rPr lang="zh-CN" altLang="en-US" sz="8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我渴想你</a:t>
            </a:r>
            <a:r>
              <a:rPr lang="en-US" altLang="zh-CN" sz="8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8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我的心切慕你</a:t>
            </a:r>
            <a:endParaRPr lang="en-US" sz="80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0675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9618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神賦予你自由意志</a:t>
            </a:r>
            <a:endParaRPr lang="en-US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2280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24983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如何追求做</a:t>
            </a:r>
            <a:endParaRPr lang="en-US" altLang="zh-CN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 defTabSz="457200"/>
            <a:r>
              <a:rPr lang="zh-CN" altLang="en-US" sz="9600" b="1" dirty="0">
                <a:latin typeface="KaiTi" panose="02010609060101010101" pitchFamily="49" charset="-122"/>
                <a:ea typeface="KaiTi" panose="02010609060101010101" pitchFamily="49" charset="-122"/>
              </a:rPr>
              <a:t>合乎神心意的人？</a:t>
            </a:r>
            <a:endParaRPr lang="en-US" sz="9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7409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2E3008-0621-2D78-658A-3B1E1490CB7D}"/>
              </a:ext>
            </a:extLst>
          </p:cNvPr>
          <p:cNvSpPr txBox="1"/>
          <p:nvPr/>
        </p:nvSpPr>
        <p:spPr>
          <a:xfrm>
            <a:off x="0" y="1337911"/>
            <a:ext cx="12192000" cy="2757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2250"/>
              </a:spcAft>
              <a:buNone/>
            </a:pPr>
            <a:r>
              <a:rPr lang="en-US" sz="6600" b="1" i="0" dirty="0">
                <a:solidFill>
                  <a:srgbClr val="66FFFF"/>
                </a:solidFill>
                <a:effectLst/>
              </a:rPr>
              <a:t>I Have Decided to Follow Jesus</a:t>
            </a:r>
          </a:p>
          <a:p>
            <a:pPr algn="ctr" fontAlgn="base">
              <a:buNone/>
            </a:pPr>
            <a:r>
              <a:rPr lang="zh-CN" altLang="en-US" sz="8800" b="1" i="0" dirty="0">
                <a:solidFill>
                  <a:schemeClr val="bg1"/>
                </a:solidFill>
                <a:effectLst/>
                <a:latin typeface="+mn-ea"/>
              </a:rPr>
              <a:t>我已經決定要跟隨耶穌 </a:t>
            </a:r>
            <a:endParaRPr lang="en-US" altLang="zh-CN" sz="8800" b="1" i="0" dirty="0">
              <a:solidFill>
                <a:schemeClr val="bg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6974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BFCC6-9C56-8755-D757-F5B968D3E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9242A7-00A3-0E2A-55C6-05F65529AA53}"/>
              </a:ext>
            </a:extLst>
          </p:cNvPr>
          <p:cNvSpPr txBox="1"/>
          <p:nvPr/>
        </p:nvSpPr>
        <p:spPr>
          <a:xfrm>
            <a:off x="0" y="211755"/>
            <a:ext cx="12192000" cy="5834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2250"/>
              </a:spcAft>
              <a:buNone/>
            </a:pPr>
            <a:r>
              <a:rPr lang="en-US" sz="6600" b="1" i="0" dirty="0">
                <a:solidFill>
                  <a:srgbClr val="66FFFF"/>
                </a:solidFill>
                <a:effectLst/>
              </a:rPr>
              <a:t>I Have Decided to Follow Jesus</a:t>
            </a:r>
          </a:p>
          <a:p>
            <a:pPr algn="ctr" fontAlgn="base">
              <a:buNone/>
            </a:pPr>
            <a:r>
              <a:rPr lang="zh-CN" altLang="en-US" sz="7200" b="1" i="0" dirty="0">
                <a:solidFill>
                  <a:schemeClr val="bg1"/>
                </a:solidFill>
                <a:effectLst/>
                <a:latin typeface="+mn-ea"/>
              </a:rPr>
              <a:t>我已經決定 要跟隨耶穌 </a:t>
            </a:r>
            <a:endParaRPr lang="en-US" altLang="zh-CN" sz="7200" b="1" i="0" dirty="0">
              <a:solidFill>
                <a:schemeClr val="bg1"/>
              </a:solidFill>
              <a:effectLst/>
              <a:latin typeface="+mn-ea"/>
            </a:endParaRPr>
          </a:p>
          <a:p>
            <a:pPr algn="ctr" fontAlgn="base">
              <a:buNone/>
            </a:pPr>
            <a:r>
              <a:rPr lang="zh-CN" altLang="en-US" sz="7200" b="1" dirty="0">
                <a:solidFill>
                  <a:schemeClr val="bg1"/>
                </a:solidFill>
                <a:latin typeface="+mn-ea"/>
              </a:rPr>
              <a:t>我已經決定 要跟隨耶穌 </a:t>
            </a:r>
            <a:endParaRPr lang="en-US" altLang="zh-CN" sz="7200" b="1" dirty="0">
              <a:solidFill>
                <a:schemeClr val="bg1"/>
              </a:solidFill>
              <a:latin typeface="+mn-ea"/>
            </a:endParaRPr>
          </a:p>
          <a:p>
            <a:pPr algn="ctr" fontAlgn="base">
              <a:buNone/>
            </a:pPr>
            <a:r>
              <a:rPr lang="zh-CN" altLang="en-US" sz="7200" b="1" dirty="0">
                <a:solidFill>
                  <a:schemeClr val="bg1"/>
                </a:solidFill>
                <a:latin typeface="+mn-ea"/>
              </a:rPr>
              <a:t>我已經決定 要跟隨耶穌 </a:t>
            </a:r>
            <a:endParaRPr lang="en-US" altLang="zh-CN" sz="7200" b="1" dirty="0">
              <a:solidFill>
                <a:schemeClr val="bg1"/>
              </a:solidFill>
              <a:latin typeface="+mn-ea"/>
            </a:endParaRPr>
          </a:p>
          <a:p>
            <a:pPr algn="ctr" fontAlgn="base">
              <a:buNone/>
            </a:pPr>
            <a:r>
              <a:rPr lang="zh-CN" altLang="en-US" sz="7200" b="1" i="0" dirty="0">
                <a:solidFill>
                  <a:schemeClr val="bg1"/>
                </a:solidFill>
                <a:effectLst/>
                <a:latin typeface="+mn-ea"/>
              </a:rPr>
              <a:t>永不回頭 永不回頭</a:t>
            </a:r>
          </a:p>
        </p:txBody>
      </p:sp>
    </p:spTree>
    <p:extLst>
      <p:ext uri="{BB962C8B-B14F-4D97-AF65-F5344CB8AC3E}">
        <p14:creationId xmlns:p14="http://schemas.microsoft.com/office/powerpoint/2010/main" val="1028963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618CA-9329-D67C-C555-75A9A231F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D05C36-313C-AAFE-2B15-F2AD62F22708}"/>
              </a:ext>
            </a:extLst>
          </p:cNvPr>
          <p:cNvSpPr txBox="1"/>
          <p:nvPr/>
        </p:nvSpPr>
        <p:spPr>
          <a:xfrm>
            <a:off x="0" y="211755"/>
            <a:ext cx="12192000" cy="5834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2250"/>
              </a:spcAft>
              <a:buNone/>
            </a:pPr>
            <a:r>
              <a:rPr lang="en-US" sz="6600" b="1" i="0" dirty="0">
                <a:solidFill>
                  <a:srgbClr val="66FFFF"/>
                </a:solidFill>
                <a:effectLst/>
              </a:rPr>
              <a:t>I Have Decided to Follow Jesus</a:t>
            </a:r>
          </a:p>
          <a:p>
            <a:pPr algn="ctr" fontAlgn="base">
              <a:buNone/>
            </a:pPr>
            <a:r>
              <a:rPr lang="zh-TW" altLang="en-US" sz="7200" b="1" dirty="0">
                <a:solidFill>
                  <a:schemeClr val="bg1"/>
                </a:solidFill>
              </a:rPr>
              <a:t>雖無人同走  我仍要跟隨</a:t>
            </a:r>
            <a:endParaRPr lang="en-US" altLang="zh-TW" sz="7200" b="1" dirty="0">
              <a:solidFill>
                <a:schemeClr val="bg1"/>
              </a:solidFill>
            </a:endParaRPr>
          </a:p>
          <a:p>
            <a:pPr algn="ctr" fontAlgn="base">
              <a:buNone/>
            </a:pPr>
            <a:r>
              <a:rPr lang="zh-TW" altLang="en-US" sz="7200" b="1" dirty="0">
                <a:solidFill>
                  <a:schemeClr val="bg1"/>
                </a:solidFill>
              </a:rPr>
              <a:t>雖無人同走  我仍要跟隨</a:t>
            </a:r>
            <a:endParaRPr lang="en-US" altLang="zh-TW" sz="7200" b="1" dirty="0">
              <a:solidFill>
                <a:schemeClr val="bg1"/>
              </a:solidFill>
            </a:endParaRPr>
          </a:p>
          <a:p>
            <a:pPr algn="ctr" fontAlgn="base">
              <a:buNone/>
            </a:pPr>
            <a:r>
              <a:rPr lang="zh-TW" altLang="en-US" sz="7200" b="1" dirty="0">
                <a:solidFill>
                  <a:schemeClr val="bg1"/>
                </a:solidFill>
              </a:rPr>
              <a:t>雖無人同走  我仍要跟隨</a:t>
            </a:r>
            <a:endParaRPr lang="en-US" altLang="zh-TW" sz="7200" b="1" dirty="0">
              <a:solidFill>
                <a:schemeClr val="bg1"/>
              </a:solidFill>
            </a:endParaRPr>
          </a:p>
          <a:p>
            <a:pPr algn="ctr" fontAlgn="base">
              <a:buNone/>
            </a:pPr>
            <a:r>
              <a:rPr lang="zh-CN" altLang="en-US" sz="7200" b="1" i="0" dirty="0">
                <a:solidFill>
                  <a:schemeClr val="bg1"/>
                </a:solidFill>
                <a:effectLst/>
                <a:latin typeface="+mn-ea"/>
              </a:rPr>
              <a:t>永不回頭 永不回頭</a:t>
            </a:r>
          </a:p>
        </p:txBody>
      </p:sp>
    </p:spTree>
    <p:extLst>
      <p:ext uri="{BB962C8B-B14F-4D97-AF65-F5344CB8AC3E}">
        <p14:creationId xmlns:p14="http://schemas.microsoft.com/office/powerpoint/2010/main" val="449192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27C90-ED87-D603-DFB6-2E3586822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285EA1-DB73-36A0-1F44-733E3BCD1051}"/>
              </a:ext>
            </a:extLst>
          </p:cNvPr>
          <p:cNvSpPr txBox="1"/>
          <p:nvPr/>
        </p:nvSpPr>
        <p:spPr>
          <a:xfrm>
            <a:off x="0" y="211755"/>
            <a:ext cx="12192000" cy="5834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2250"/>
              </a:spcAft>
              <a:buNone/>
            </a:pPr>
            <a:r>
              <a:rPr lang="en-US" sz="6600" b="1" i="0" dirty="0">
                <a:solidFill>
                  <a:srgbClr val="66FFFF"/>
                </a:solidFill>
                <a:effectLst/>
              </a:rPr>
              <a:t>I Have Decided to Follow Jesus</a:t>
            </a:r>
          </a:p>
          <a:p>
            <a:pPr algn="ctr" fontAlgn="base">
              <a:buNone/>
            </a:pPr>
            <a:r>
              <a:rPr lang="zh-TW" altLang="en-US" sz="7200" b="1" dirty="0">
                <a:solidFill>
                  <a:schemeClr val="bg1"/>
                </a:solidFill>
              </a:rPr>
              <a:t>十架在前面  世界在背後</a:t>
            </a:r>
            <a:endParaRPr lang="en-US" altLang="zh-CN" sz="7200" b="1" dirty="0">
              <a:solidFill>
                <a:schemeClr val="bg1"/>
              </a:solidFill>
              <a:latin typeface="+mn-ea"/>
            </a:endParaRPr>
          </a:p>
          <a:p>
            <a:pPr algn="ctr" fontAlgn="base">
              <a:buNone/>
            </a:pPr>
            <a:r>
              <a:rPr lang="zh-TW" altLang="en-US" sz="7200" b="1" dirty="0">
                <a:solidFill>
                  <a:schemeClr val="bg1"/>
                </a:solidFill>
              </a:rPr>
              <a:t>十架在前面  世界在背後</a:t>
            </a:r>
            <a:endParaRPr lang="en-US" altLang="zh-CN" sz="7200" b="1" dirty="0">
              <a:solidFill>
                <a:schemeClr val="bg1"/>
              </a:solidFill>
              <a:latin typeface="+mn-ea"/>
            </a:endParaRPr>
          </a:p>
          <a:p>
            <a:pPr algn="ctr" fontAlgn="base">
              <a:buNone/>
            </a:pPr>
            <a:r>
              <a:rPr lang="zh-TW" altLang="en-US" sz="7200" b="1" dirty="0">
                <a:solidFill>
                  <a:schemeClr val="bg1"/>
                </a:solidFill>
              </a:rPr>
              <a:t>十架在前面  世界在背後</a:t>
            </a:r>
            <a:endParaRPr lang="en-US" altLang="zh-CN" sz="7200" b="1" dirty="0">
              <a:solidFill>
                <a:schemeClr val="bg1"/>
              </a:solidFill>
              <a:latin typeface="+mn-ea"/>
            </a:endParaRPr>
          </a:p>
          <a:p>
            <a:pPr algn="ctr" fontAlgn="base">
              <a:buNone/>
            </a:pPr>
            <a:r>
              <a:rPr lang="zh-CN" altLang="en-US" sz="7200" b="1" i="0" dirty="0">
                <a:solidFill>
                  <a:schemeClr val="bg1"/>
                </a:solidFill>
                <a:effectLst/>
                <a:latin typeface="+mn-ea"/>
              </a:rPr>
              <a:t>永不回頭 永不回頭</a:t>
            </a:r>
          </a:p>
        </p:txBody>
      </p:sp>
    </p:spTree>
    <p:extLst>
      <p:ext uri="{BB962C8B-B14F-4D97-AF65-F5344CB8AC3E}">
        <p14:creationId xmlns:p14="http://schemas.microsoft.com/office/powerpoint/2010/main" val="593950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04B4D-7263-FE73-8F7D-5CE760072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E8ADE-72CF-10F3-51EF-98E2ED143CFA}"/>
              </a:ext>
            </a:extLst>
          </p:cNvPr>
          <p:cNvSpPr txBox="1"/>
          <p:nvPr/>
        </p:nvSpPr>
        <p:spPr>
          <a:xfrm>
            <a:off x="0" y="1737253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你也可像大衛</a:t>
            </a:r>
            <a:endParaRPr lang="en-US" altLang="zh-CN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 defTabSz="457200"/>
            <a:r>
              <a:rPr lang="zh-CN" altLang="en-US" sz="9600" b="1" dirty="0">
                <a:latin typeface="KaiTi" panose="02010609060101010101" pitchFamily="49" charset="-122"/>
                <a:ea typeface="KaiTi" panose="02010609060101010101" pitchFamily="49" charset="-122"/>
              </a:rPr>
              <a:t>決定在乎你</a:t>
            </a:r>
            <a:endParaRPr lang="en-US" altLang="zh-CN" sz="9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0747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28E810-4FD2-1477-6A45-1E989AB1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2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中國女機器人佳佳能與人互動。（圖／新華社）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 t="12047" r="15412" b="2004"/>
          <a:stretch/>
        </p:blipFill>
        <p:spPr bwMode="auto">
          <a:xfrm>
            <a:off x="3406191" y="1127483"/>
            <a:ext cx="5076825" cy="57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856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zh-CN" altLang="en-US" sz="72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她是</a:t>
            </a:r>
            <a:r>
              <a:rPr lang="zh-TW" altLang="en-US" sz="72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機器人</a:t>
            </a:r>
            <a:endParaRPr lang="en-US" sz="72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678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88184"/>
            <a:ext cx="12192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zh-CN" altLang="en-US" sz="88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誰是合神心意的人？</a:t>
            </a:r>
            <a:endParaRPr lang="en-US" altLang="zh-CN" sz="8800" b="1" dirty="0">
              <a:solidFill>
                <a:srgbClr val="66FFFF"/>
              </a:solidFill>
              <a:latin typeface="Century Gothic" panose="020B0502020202020204"/>
              <a:ea typeface="DFKai-SB" pitchFamily="65" charset="-120"/>
            </a:endParaRPr>
          </a:p>
          <a:p>
            <a:pPr algn="ctr" defTabSz="457200">
              <a:spcAft>
                <a:spcPts val="1200"/>
              </a:spcAft>
            </a:pPr>
            <a:r>
              <a:rPr lang="zh-CN" altLang="en-US" sz="8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撒母耳記上 </a:t>
            </a:r>
            <a:r>
              <a:rPr lang="en-US" altLang="zh-CN" sz="8800" b="1" dirty="0">
                <a:solidFill>
                  <a:prstClr val="white"/>
                </a:solidFill>
                <a:cs typeface="Arial" panose="020B0604020202020204" pitchFamily="34" charset="0"/>
              </a:rPr>
              <a:t>16:1-13</a:t>
            </a:r>
            <a:endParaRPr lang="en-US" sz="8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7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0" y="23808"/>
            <a:ext cx="12191999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spcBef>
                <a:spcPct val="0"/>
              </a:spcBef>
              <a:buNone/>
            </a:pPr>
            <a:r>
              <a:rPr lang="en-US" altLang="zh-CN" sz="6600" b="1" baseline="30000" dirty="0">
                <a:ea typeface="KaiTi" panose="02010609060101010101" pitchFamily="49" charset="-122"/>
              </a:rPr>
              <a:t>1  </a:t>
            </a:r>
            <a:r>
              <a:rPr lang="zh-TW" altLang="en-US" sz="6600" b="1" dirty="0">
                <a:solidFill>
                  <a:prstClr val="white"/>
                </a:solidFill>
                <a:ea typeface="KaiTi" panose="02010609060101010101" pitchFamily="49" charset="-122"/>
              </a:rPr>
              <a:t>耶和華對撒母耳說：我既</a:t>
            </a:r>
            <a:r>
              <a:rPr lang="zh-TW" altLang="en-US" sz="6600" b="1" dirty="0">
                <a:solidFill>
                  <a:srgbClr val="FFFF00"/>
                </a:solidFill>
                <a:ea typeface="KaiTi" panose="02010609060101010101" pitchFamily="49" charset="-122"/>
              </a:rPr>
              <a:t>厭弃掃羅作以色列的王</a:t>
            </a:r>
            <a:r>
              <a:rPr lang="zh-TW" altLang="en-US" sz="6600" b="1" dirty="0">
                <a:solidFill>
                  <a:prstClr val="white"/>
                </a:solidFill>
                <a:ea typeface="KaiTi" panose="02010609060101010101" pitchFamily="49" charset="-122"/>
              </a:rPr>
              <a:t>，你爲他悲傷要到幾時呢？你將膏油盛滿了角，我差遣你往伯利恒人耶西那裏去；因爲我在他衆子之內，</a:t>
            </a:r>
            <a:r>
              <a:rPr lang="zh-TW" altLang="en-US" sz="6600" b="1" dirty="0">
                <a:solidFill>
                  <a:srgbClr val="FFFF00"/>
                </a:solidFill>
                <a:ea typeface="KaiTi" panose="02010609060101010101" pitchFamily="49" charset="-122"/>
              </a:rPr>
              <a:t>預定一個作王</a:t>
            </a:r>
            <a:r>
              <a:rPr lang="zh-TW" altLang="en-US" sz="6600" b="1" dirty="0">
                <a:solidFill>
                  <a:prstClr val="white"/>
                </a:solidFill>
                <a:ea typeface="KaiTi" panose="02010609060101010101" pitchFamily="49" charset="-122"/>
              </a:rPr>
              <a:t>的。 </a:t>
            </a:r>
            <a:endParaRPr lang="en-US" altLang="en-US" sz="6600" b="1" dirty="0">
              <a:solidFill>
                <a:prstClr val="white"/>
              </a:solidFill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698751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掃羅完全失敗</a:t>
            </a:r>
            <a:endParaRPr lang="en-US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922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3799"/>
            <a:ext cx="1219200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zh-TW" sz="7200" b="1" dirty="0">
                <a:solidFill>
                  <a:srgbClr val="66FFFF"/>
                </a:solidFill>
                <a:effectLst/>
                <a:latin typeface="+mn-ea"/>
                <a:cs typeface="Arial" panose="020B0604020202020204" pitchFamily="34" charset="0"/>
              </a:rPr>
              <a:t>撒上</a:t>
            </a:r>
            <a:r>
              <a:rPr lang="en-US" sz="7200" b="1" dirty="0">
                <a:solidFill>
                  <a:srgbClr val="66FFFF"/>
                </a:solidFill>
                <a:effectLst/>
                <a:cs typeface="Arial" panose="020B0604020202020204" pitchFamily="34" charset="0"/>
              </a:rPr>
              <a:t>13:14</a:t>
            </a:r>
            <a:r>
              <a:rPr lang="en-US" sz="7200" b="1" dirty="0">
                <a:effectLst/>
                <a:latin typeface="+mn-ea"/>
                <a:cs typeface="KaiTi" panose="02010609060101010101" pitchFamily="49" charset="-122"/>
              </a:rPr>
              <a:t> </a:t>
            </a:r>
          </a:p>
          <a:p>
            <a:pPr marL="0" marR="0" algn="ctr">
              <a:spcBef>
                <a:spcPts val="0"/>
              </a:spcBef>
            </a:pPr>
            <a:r>
              <a:rPr lang="zh-TW" sz="7200" b="1" dirty="0">
                <a:effectLst/>
                <a:latin typeface="+mn-ea"/>
                <a:cs typeface="KaiTi" panose="02010609060101010101" pitchFamily="49" charset="-122"/>
              </a:rPr>
              <a:t>耶和華已經尋著一個</a:t>
            </a:r>
            <a:endParaRPr lang="en-US" altLang="zh-TW" sz="7200" b="1" dirty="0">
              <a:effectLst/>
              <a:latin typeface="+mn-ea"/>
              <a:cs typeface="KaiTi" panose="02010609060101010101" pitchFamily="49" charset="-122"/>
            </a:endParaRPr>
          </a:p>
          <a:p>
            <a:pPr marL="0" marR="0" algn="ctr">
              <a:spcBef>
                <a:spcPts val="0"/>
              </a:spcBef>
            </a:pPr>
            <a:r>
              <a:rPr lang="zh-TW" sz="7200" b="1" dirty="0">
                <a:solidFill>
                  <a:srgbClr val="FFFF00"/>
                </a:solidFill>
                <a:effectLst/>
                <a:latin typeface="+mn-ea"/>
                <a:cs typeface="KaiTi" panose="02010609060101010101" pitchFamily="49" charset="-122"/>
              </a:rPr>
              <a:t>合他心意的人</a:t>
            </a:r>
            <a:endParaRPr lang="en-US" altLang="zh-TW" sz="7200" b="1" dirty="0">
              <a:solidFill>
                <a:srgbClr val="FFFF00"/>
              </a:solidFill>
              <a:latin typeface="+mn-ea"/>
              <a:cs typeface="KaiTi" panose="02010609060101010101" pitchFamily="49" charset="-122"/>
            </a:endParaRPr>
          </a:p>
          <a:p>
            <a:pPr marL="0" marR="0" algn="ctr">
              <a:spcBef>
                <a:spcPts val="0"/>
              </a:spcBef>
            </a:pPr>
            <a:r>
              <a:rPr lang="zh-TW" sz="7200" b="1" dirty="0">
                <a:effectLst/>
                <a:latin typeface="+mn-ea"/>
                <a:cs typeface="KaiTi" panose="02010609060101010101" pitchFamily="49" charset="-122"/>
              </a:rPr>
              <a:t>立他作百姓的君</a:t>
            </a:r>
            <a:endParaRPr lang="en-US" altLang="zh-TW" sz="7200" b="1" dirty="0">
              <a:effectLst/>
              <a:latin typeface="+mn-ea"/>
              <a:cs typeface="KaiTi" panose="02010609060101010101" pitchFamily="49" charset="-122"/>
            </a:endParaRPr>
          </a:p>
          <a:p>
            <a:pPr marL="0" marR="0" algn="ctr">
              <a:spcBef>
                <a:spcPts val="0"/>
              </a:spcBef>
            </a:pPr>
            <a:r>
              <a:rPr lang="zh-TW" sz="7200" b="1" dirty="0">
                <a:effectLst/>
                <a:latin typeface="+mn-ea"/>
                <a:cs typeface="KaiTi" panose="02010609060101010101" pitchFamily="49" charset="-122"/>
              </a:rPr>
              <a:t>因爲你</a:t>
            </a:r>
            <a:r>
              <a:rPr lang="zh-TW" sz="7200" b="1" dirty="0">
                <a:solidFill>
                  <a:srgbClr val="FFFF00"/>
                </a:solidFill>
                <a:effectLst/>
                <a:latin typeface="+mn-ea"/>
                <a:cs typeface="KaiTi" panose="02010609060101010101" pitchFamily="49" charset="-122"/>
              </a:rPr>
              <a:t>沒有遵守</a:t>
            </a:r>
            <a:endParaRPr lang="en-US" altLang="zh-TW" sz="7200" b="1" dirty="0">
              <a:solidFill>
                <a:srgbClr val="FFFF00"/>
              </a:solidFill>
              <a:effectLst/>
              <a:latin typeface="+mn-ea"/>
              <a:cs typeface="KaiTi" panose="02010609060101010101" pitchFamily="49" charset="-122"/>
            </a:endParaRPr>
          </a:p>
          <a:p>
            <a:pPr marL="0" marR="0" algn="ctr">
              <a:spcBef>
                <a:spcPts val="0"/>
              </a:spcBef>
            </a:pPr>
            <a:r>
              <a:rPr lang="zh-TW" sz="7200" b="1" dirty="0">
                <a:effectLst/>
                <a:latin typeface="+mn-ea"/>
                <a:cs typeface="KaiTi" panose="02010609060101010101" pitchFamily="49" charset="-122"/>
              </a:rPr>
              <a:t>耶和華所吩咐你的</a:t>
            </a:r>
            <a:endParaRPr lang="en-US" sz="7200" b="1" dirty="0">
              <a:effectLst/>
              <a:latin typeface="+mn-ea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C11D8B-BAFC-7537-705F-D55966978479}"/>
              </a:ext>
            </a:extLst>
          </p:cNvPr>
          <p:cNvSpPr/>
          <p:nvPr/>
        </p:nvSpPr>
        <p:spPr>
          <a:xfrm>
            <a:off x="3320716" y="2271562"/>
            <a:ext cx="5611528" cy="115743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AA52F-1DD1-EE53-7FB8-E023A4573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C9737-2EC0-5255-49BE-7ABF617DE419}"/>
              </a:ext>
            </a:extLst>
          </p:cNvPr>
          <p:cNvSpPr txBox="1"/>
          <p:nvPr/>
        </p:nvSpPr>
        <p:spPr>
          <a:xfrm>
            <a:off x="-1" y="1698751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撒母耳如何挑選？</a:t>
            </a:r>
            <a:endParaRPr lang="en-US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9637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KaiTi"/>
        <a:cs typeface=""/>
      </a:majorFont>
      <a:minorFont>
        <a:latin typeface="Calibri"/>
        <a:ea typeface="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0">
      <a:majorFont>
        <a:latin typeface="Calibri Light"/>
        <a:ea typeface="KaiTi"/>
        <a:cs typeface=""/>
      </a:majorFont>
      <a:minorFont>
        <a:latin typeface="Calibri"/>
        <a:ea typeface="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ustom 1">
      <a:majorFont>
        <a:latin typeface="Calibri"/>
        <a:ea typeface="KaiTi"/>
        <a:cs typeface=""/>
      </a:majorFont>
      <a:minorFont>
        <a:latin typeface="Calibri"/>
        <a:ea typeface="KaiTi"/>
        <a:cs typeface="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833</Words>
  <Application>Microsoft Office PowerPoint</Application>
  <PresentationFormat>Widescreen</PresentationFormat>
  <Paragraphs>92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Calibri</vt:lpstr>
      <vt:lpstr>Arial</vt:lpstr>
      <vt:lpstr>Calibri Light</vt:lpstr>
      <vt:lpstr>KaiTi</vt:lpstr>
      <vt:lpstr>Century Gothic</vt:lpstr>
      <vt:lpstr>DengXian</vt:lpstr>
      <vt:lpstr>Office Theme</vt:lpstr>
      <vt:lpstr>1_Office Theme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Wong</dc:creator>
  <cp:lastModifiedBy>Larry Wong</cp:lastModifiedBy>
  <cp:revision>36</cp:revision>
  <dcterms:created xsi:type="dcterms:W3CDTF">2018-11-12T17:39:15Z</dcterms:created>
  <dcterms:modified xsi:type="dcterms:W3CDTF">2026-02-22T05:43:47Z</dcterms:modified>
</cp:coreProperties>
</file>