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1" indent="0" algn="ctr">
              <a:buNone/>
              <a:defRPr/>
            </a:lvl3pPr>
            <a:lvl4pPr marL="1828801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1" indent="0" algn="ctr">
              <a:buNone/>
              <a:defRPr/>
            </a:lvl7pPr>
            <a:lvl8pPr marL="4267201" indent="0" algn="ctr">
              <a:buNone/>
              <a:defRPr/>
            </a:lvl8pPr>
            <a:lvl9pPr marL="487680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CC353-B8FF-4CA5-8AE4-2D343DC57F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27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CB732-3532-49D1-9F8B-A1F6369E714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52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6AF62-1B2C-4A66-9092-BA018F27A75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687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368B8-872E-4EC6-9252-7E46AEDF815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91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20ABE-76E5-46EB-B936-110AFD5D7F7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873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600" indent="0">
              <a:buNone/>
              <a:defRPr sz="2400"/>
            </a:lvl2pPr>
            <a:lvl3pPr marL="1219201" indent="0">
              <a:buNone/>
              <a:defRPr sz="2100"/>
            </a:lvl3pPr>
            <a:lvl4pPr marL="1828801" indent="0">
              <a:buNone/>
              <a:defRPr sz="1900"/>
            </a:lvl4pPr>
            <a:lvl5pPr marL="2438400" indent="0">
              <a:buNone/>
              <a:defRPr sz="1900"/>
            </a:lvl5pPr>
            <a:lvl6pPr marL="3048000" indent="0">
              <a:buNone/>
              <a:defRPr sz="1900"/>
            </a:lvl6pPr>
            <a:lvl7pPr marL="3657601" indent="0">
              <a:buNone/>
              <a:defRPr sz="1900"/>
            </a:lvl7pPr>
            <a:lvl8pPr marL="4267201" indent="0">
              <a:buNone/>
              <a:defRPr sz="1900"/>
            </a:lvl8pPr>
            <a:lvl9pPr marL="487680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69B65-CB0F-438A-B748-8A7BC529CF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10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DEEAB-9038-4996-B8AA-18ED1DC020E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229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1" indent="0">
              <a:buNone/>
              <a:defRPr sz="2400" b="1"/>
            </a:lvl3pPr>
            <a:lvl4pPr marL="1828801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1" indent="0">
              <a:buNone/>
              <a:defRPr sz="2100" b="1"/>
            </a:lvl7pPr>
            <a:lvl8pPr marL="4267201" indent="0">
              <a:buNone/>
              <a:defRPr sz="2100" b="1"/>
            </a:lvl8pPr>
            <a:lvl9pPr marL="48768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BF8CF-97F4-4326-9EF4-EB2F1C923AC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59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A5706-E19C-41C1-9486-2919E7F194B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123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FAFC-808B-432A-98CB-33F4E4C38AB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098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151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CB5FA-4C74-4EEC-BBAC-EA80C4266EC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61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1" indent="0">
              <a:buNone/>
              <a:defRPr sz="3200"/>
            </a:lvl3pPr>
            <a:lvl4pPr marL="1828801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1" indent="0">
              <a:buNone/>
              <a:defRPr sz="2700"/>
            </a:lvl7pPr>
            <a:lvl8pPr marL="4267201" indent="0">
              <a:buNone/>
              <a:defRPr sz="2700"/>
            </a:lvl8pPr>
            <a:lvl9pPr marL="4876801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1" indent="0">
              <a:buNone/>
              <a:defRPr sz="1300"/>
            </a:lvl3pPr>
            <a:lvl4pPr marL="1828801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1" indent="0">
              <a:buNone/>
              <a:defRPr sz="1200"/>
            </a:lvl7pPr>
            <a:lvl8pPr marL="4267201" indent="0">
              <a:buNone/>
              <a:defRPr sz="1200"/>
            </a:lvl8pPr>
            <a:lvl9pPr marL="48768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237DB-4DAB-42D6-B424-87C4AD5AFF5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87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900" b="0">
                <a:solidFill>
                  <a:srgbClr val="000000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900" b="0">
                <a:solidFill>
                  <a:srgbClr val="000000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315F9F9-BC05-42B5-A48B-38659C9D410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745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192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28801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3840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54048" indent="-454048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7475" indent="-377844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0901" indent="-30164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0532" indent="-30164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0162" indent="-30164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8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4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2001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600" indent="-304799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1" algn="l" defTabSz="121920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>
            <a:extLst>
              <a:ext uri="{FF2B5EF4-FFF2-40B4-BE49-F238E27FC236}">
                <a16:creationId xmlns:a16="http://schemas.microsoft.com/office/drawing/2014/main" id="{DFDC134B-79A9-4629-ABDF-835396CD0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9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">
            <a:extLst>
              <a:ext uri="{FF2B5EF4-FFF2-40B4-BE49-F238E27FC236}">
                <a16:creationId xmlns:a16="http://schemas.microsoft.com/office/drawing/2014/main" id="{CD9F84FF-B424-4643-87F9-EE2AB1A1F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">
            <a:extLst>
              <a:ext uri="{FF2B5EF4-FFF2-40B4-BE49-F238E27FC236}">
                <a16:creationId xmlns:a16="http://schemas.microsoft.com/office/drawing/2014/main" id="{22635A35-4946-4D19-98B2-971003D38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60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2">
            <a:extLst>
              <a:ext uri="{FF2B5EF4-FFF2-40B4-BE49-F238E27FC236}">
                <a16:creationId xmlns:a16="http://schemas.microsoft.com/office/drawing/2014/main" id="{EED11EEB-3EF8-4E16-A683-431ACD6082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8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3">
            <a:extLst>
              <a:ext uri="{FF2B5EF4-FFF2-40B4-BE49-F238E27FC236}">
                <a16:creationId xmlns:a16="http://schemas.microsoft.com/office/drawing/2014/main" id="{C392C72A-0425-4680-9528-0B9E6C67B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4">
            <a:extLst>
              <a:ext uri="{FF2B5EF4-FFF2-40B4-BE49-F238E27FC236}">
                <a16:creationId xmlns:a16="http://schemas.microsoft.com/office/drawing/2014/main" id="{93390E03-67D2-49D2-83D2-F28E68D17C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>
            <a:extLst>
              <a:ext uri="{FF2B5EF4-FFF2-40B4-BE49-F238E27FC236}">
                <a16:creationId xmlns:a16="http://schemas.microsoft.com/office/drawing/2014/main" id="{A4EF383C-BE51-4793-A89D-84B21257BA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">
            <a:extLst>
              <a:ext uri="{FF2B5EF4-FFF2-40B4-BE49-F238E27FC236}">
                <a16:creationId xmlns:a16="http://schemas.microsoft.com/office/drawing/2014/main" id="{D3C09E83-2223-4FCF-89EA-65CCD5A7AA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7">
            <a:extLst>
              <a:ext uri="{FF2B5EF4-FFF2-40B4-BE49-F238E27FC236}">
                <a16:creationId xmlns:a16="http://schemas.microsoft.com/office/drawing/2014/main" id="{21518921-068F-4703-8DD9-2252EB89BB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136E431C-0C3F-44A1-AA41-E6F864F874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">
            <a:extLst>
              <a:ext uri="{FF2B5EF4-FFF2-40B4-BE49-F238E27FC236}">
                <a16:creationId xmlns:a16="http://schemas.microsoft.com/office/drawing/2014/main" id="{1B90A028-96BA-4D06-9D8A-11BAE71B3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3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">
            <a:extLst>
              <a:ext uri="{FF2B5EF4-FFF2-40B4-BE49-F238E27FC236}">
                <a16:creationId xmlns:a16="http://schemas.microsoft.com/office/drawing/2014/main" id="{4865FA75-E379-4776-9BE6-C8AB655AB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">
            <a:extLst>
              <a:ext uri="{FF2B5EF4-FFF2-40B4-BE49-F238E27FC236}">
                <a16:creationId xmlns:a16="http://schemas.microsoft.com/office/drawing/2014/main" id="{655194A2-6E26-4F69-B226-5D4EF842F1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">
            <a:extLst>
              <a:ext uri="{FF2B5EF4-FFF2-40B4-BE49-F238E27FC236}">
                <a16:creationId xmlns:a16="http://schemas.microsoft.com/office/drawing/2014/main" id="{10355F03-83C5-4947-856D-9248801CB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">
            <a:extLst>
              <a:ext uri="{FF2B5EF4-FFF2-40B4-BE49-F238E27FC236}">
                <a16:creationId xmlns:a16="http://schemas.microsoft.com/office/drawing/2014/main" id="{5E31B367-F4ED-4778-B7FC-F13F2E4F12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5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">
            <a:extLst>
              <a:ext uri="{FF2B5EF4-FFF2-40B4-BE49-F238E27FC236}">
                <a16:creationId xmlns:a16="http://schemas.microsoft.com/office/drawing/2014/main" id="{111A263C-E6F9-4727-AF9D-BE9F0E3B0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4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">
            <a:extLst>
              <a:ext uri="{FF2B5EF4-FFF2-40B4-BE49-F238E27FC236}">
                <a16:creationId xmlns:a16="http://schemas.microsoft.com/office/drawing/2014/main" id="{98E55BFA-B1F2-47B0-BD1B-70DDB7AD2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3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">
            <a:extLst>
              <a:ext uri="{FF2B5EF4-FFF2-40B4-BE49-F238E27FC236}">
                <a16:creationId xmlns:a16="http://schemas.microsoft.com/office/drawing/2014/main" id="{F639F67E-6086-461F-82BD-E2465EDB4E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">
            <a:extLst>
              <a:ext uri="{FF2B5EF4-FFF2-40B4-BE49-F238E27FC236}">
                <a16:creationId xmlns:a16="http://schemas.microsoft.com/office/drawing/2014/main" id="{BE6FD860-3FE4-4D21-803C-152DFF4CA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68003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 Huang</dc:creator>
  <cp:lastModifiedBy>Ping Huang</cp:lastModifiedBy>
  <cp:revision>1</cp:revision>
  <dcterms:created xsi:type="dcterms:W3CDTF">2026-02-27T20:12:12Z</dcterms:created>
  <dcterms:modified xsi:type="dcterms:W3CDTF">2026-02-27T20:15:06Z</dcterms:modified>
</cp:coreProperties>
</file>