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9" r:id="rId4"/>
    <p:sldId id="266" r:id="rId5"/>
    <p:sldId id="258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photoAlbum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05A2-EEF6-4D8D-92B4-A6D7507CBA97}" type="datetimeFigureOut">
              <a:rPr lang="zh-CN" altLang="en-US" smtClean="0"/>
              <a:t>2026/3/8/Sun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3972-9DC7-4040-B34E-D7F92DC425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4671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05A2-EEF6-4D8D-92B4-A6D7507CBA97}" type="datetimeFigureOut">
              <a:rPr lang="zh-CN" altLang="en-US" smtClean="0"/>
              <a:t>2026/3/8/Sun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3972-9DC7-4040-B34E-D7F92DC425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096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05A2-EEF6-4D8D-92B4-A6D7507CBA97}" type="datetimeFigureOut">
              <a:rPr lang="zh-CN" altLang="en-US" smtClean="0"/>
              <a:t>2026/3/8/Sun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3972-9DC7-4040-B34E-D7F92DC425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4189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231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81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318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08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422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2076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5716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624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05A2-EEF6-4D8D-92B4-A6D7507CBA97}" type="datetimeFigureOut">
              <a:rPr lang="zh-CN" altLang="en-US" smtClean="0"/>
              <a:t>2026/3/8/Sun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3972-9DC7-4040-B34E-D7F92DC425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60947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24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412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317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05A2-EEF6-4D8D-92B4-A6D7507CBA97}" type="datetimeFigureOut">
              <a:rPr lang="zh-CN" altLang="en-US" smtClean="0"/>
              <a:t>2026/3/8/Sun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3972-9DC7-4040-B34E-D7F92DC425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7105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05A2-EEF6-4D8D-92B4-A6D7507CBA97}" type="datetimeFigureOut">
              <a:rPr lang="zh-CN" altLang="en-US" smtClean="0"/>
              <a:t>2026/3/8/Sun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3972-9DC7-4040-B34E-D7F92DC425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9437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05A2-EEF6-4D8D-92B4-A6D7507CBA97}" type="datetimeFigureOut">
              <a:rPr lang="zh-CN" altLang="en-US" smtClean="0"/>
              <a:t>2026/3/8/Sun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3972-9DC7-4040-B34E-D7F92DC425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0140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05A2-EEF6-4D8D-92B4-A6D7507CBA97}" type="datetimeFigureOut">
              <a:rPr lang="zh-CN" altLang="en-US" smtClean="0"/>
              <a:t>2026/3/8/Sun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3972-9DC7-4040-B34E-D7F92DC425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5279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05A2-EEF6-4D8D-92B4-A6D7507CBA97}" type="datetimeFigureOut">
              <a:rPr lang="zh-CN" altLang="en-US" smtClean="0"/>
              <a:t>2026/3/8/Sun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3972-9DC7-4040-B34E-D7F92DC425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9050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05A2-EEF6-4D8D-92B4-A6D7507CBA97}" type="datetimeFigureOut">
              <a:rPr lang="zh-CN" altLang="en-US" smtClean="0"/>
              <a:t>2026/3/8/Sun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3972-9DC7-4040-B34E-D7F92DC425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5684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05A2-EEF6-4D8D-92B4-A6D7507CBA97}" type="datetimeFigureOut">
              <a:rPr lang="zh-CN" altLang="en-US" smtClean="0"/>
              <a:t>2026/3/8/Sun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3972-9DC7-4040-B34E-D7F92DC425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6956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105A2-EEF6-4D8D-92B4-A6D7507CBA97}" type="datetimeFigureOut">
              <a:rPr lang="zh-CN" altLang="en-US" smtClean="0"/>
              <a:t>2026/3/8/Sun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E3972-9DC7-4040-B34E-D7F92DC425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9622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794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119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113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154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003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585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913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131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400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17893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宽屏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15" baseType="lpstr">
      <vt:lpstr>等线</vt:lpstr>
      <vt:lpstr>等线 Light</vt:lpstr>
      <vt:lpstr>Arial</vt:lpstr>
      <vt:lpstr>Calibri</vt:lpstr>
      <vt:lpstr>1_Office 主题​​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Ping</dc:creator>
  <cp:lastModifiedBy>Ping</cp:lastModifiedBy>
  <cp:revision>5</cp:revision>
  <dcterms:created xsi:type="dcterms:W3CDTF">2026-03-07T00:26:04Z</dcterms:created>
  <dcterms:modified xsi:type="dcterms:W3CDTF">2026-03-08T16:00:11Z</dcterms:modified>
</cp:coreProperties>
</file>