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6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41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8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22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88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47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44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27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5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0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70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D6A9D-58EC-49AD-9330-1DA16A6A6C0C}" type="datetimeFigureOut">
              <a:rPr lang="zh-CN" altLang="en-US" smtClean="0"/>
              <a:t>2026/3/15/Sun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B15CC-F120-421B-BDC8-67ECD7115E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11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2026-03-15T14:51:23Z</dcterms:created>
  <dcterms:modified xsi:type="dcterms:W3CDTF">2026-03-15T14:51:34Z</dcterms:modified>
</cp:coreProperties>
</file>