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14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60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23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5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1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9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0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1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3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47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E92E-5BB4-4E00-B3AB-3FA050AEDA3C}" type="datetimeFigureOut">
              <a:rPr lang="zh-CN" altLang="en-US" smtClean="0"/>
              <a:t>2026/3/22/Sun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C43C-A4C2-4A5A-BCD1-83F33672B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95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1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3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5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1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0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7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1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3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2026-03-22T04:28:14Z</dcterms:created>
  <dcterms:modified xsi:type="dcterms:W3CDTF">2026-03-22T16:55:40Z</dcterms:modified>
</cp:coreProperties>
</file>