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9"/>
  </p:notesMasterIdLst>
  <p:sldIdLst>
    <p:sldId id="651" r:id="rId2"/>
    <p:sldId id="652" r:id="rId3"/>
    <p:sldId id="653" r:id="rId4"/>
    <p:sldId id="654" r:id="rId5"/>
    <p:sldId id="655" r:id="rId6"/>
    <p:sldId id="656" r:id="rId7"/>
    <p:sldId id="657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BCDA"/>
    <a:srgbClr val="FFFCEC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590" autoAdjust="0"/>
  </p:normalViewPr>
  <p:slideViewPr>
    <p:cSldViewPr>
      <p:cViewPr varScale="1">
        <p:scale>
          <a:sx n="47" d="100"/>
          <a:sy n="47" d="100"/>
        </p:scale>
        <p:origin x="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2026/3/28/Sat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79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355" indent="0" algn="ctr">
              <a:buNone/>
              <a:defRPr/>
            </a:lvl2pPr>
            <a:lvl3pPr marL="1828710" indent="0" algn="ctr">
              <a:buNone/>
              <a:defRPr/>
            </a:lvl3pPr>
            <a:lvl4pPr marL="2743064" indent="0" algn="ctr">
              <a:buNone/>
              <a:defRPr/>
            </a:lvl4pPr>
            <a:lvl5pPr marL="3657417" indent="0" algn="ctr">
              <a:buNone/>
              <a:defRPr/>
            </a:lvl5pPr>
            <a:lvl6pPr marL="4571772" indent="0" algn="ctr">
              <a:buNone/>
              <a:defRPr/>
            </a:lvl6pPr>
            <a:lvl7pPr marL="5486127" indent="0" algn="ctr">
              <a:buNone/>
              <a:defRPr/>
            </a:lvl7pPr>
            <a:lvl8pPr marL="6400481" indent="0" algn="ctr">
              <a:buNone/>
              <a:defRPr/>
            </a:lvl8pPr>
            <a:lvl9pPr marL="731483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C353-B8FF-4CA5-8AE4-2D343DC57F2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38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CB732-3532-49D1-9F8B-A1F6369E714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493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1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1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6AF62-1B2C-4A66-9092-BA018F27A75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552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368B8-872E-4EC6-9252-7E46AEDF815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802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20ABE-76E5-46EB-B936-110AFD5D7F7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547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9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4050"/>
            </a:lvl1pPr>
            <a:lvl2pPr marL="914355" indent="0">
              <a:buNone/>
              <a:defRPr sz="3600"/>
            </a:lvl2pPr>
            <a:lvl3pPr marL="1828710" indent="0">
              <a:buNone/>
              <a:defRPr sz="3150"/>
            </a:lvl3pPr>
            <a:lvl4pPr marL="2743064" indent="0">
              <a:buNone/>
              <a:defRPr sz="2850"/>
            </a:lvl4pPr>
            <a:lvl5pPr marL="3657417" indent="0">
              <a:buNone/>
              <a:defRPr sz="2850"/>
            </a:lvl5pPr>
            <a:lvl6pPr marL="4571772" indent="0">
              <a:buNone/>
              <a:defRPr sz="2850"/>
            </a:lvl6pPr>
            <a:lvl7pPr marL="5486127" indent="0">
              <a:buNone/>
              <a:defRPr sz="2850"/>
            </a:lvl7pPr>
            <a:lvl8pPr marL="6400481" indent="0">
              <a:buNone/>
              <a:defRPr sz="2850"/>
            </a:lvl8pPr>
            <a:lvl9pPr marL="7314836" indent="0">
              <a:buNone/>
              <a:defRPr sz="2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69B65-CB0F-438A-B748-8A7BC529CF2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00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DEEAB-9038-4996-B8AA-18ED1DC020E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11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70" y="2302670"/>
            <a:ext cx="8083550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70" y="3262313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BF8CF-97F4-4326-9EF4-EB2F1C923AC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357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A5706-E19C-41C1-9486-2919E7F194B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720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3FAFC-808B-432A-98CB-33F4E4C38AB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265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9" y="409574"/>
            <a:ext cx="6016626" cy="1743077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726"/>
            <a:ext cx="10223501" cy="8779670"/>
          </a:xfrm>
        </p:spPr>
        <p:txBody>
          <a:bodyPr/>
          <a:lstStyle>
            <a:lvl1pPr>
              <a:defRPr sz="6450"/>
            </a:lvl1pPr>
            <a:lvl2pPr>
              <a:defRPr sz="5550"/>
            </a:lvl2pPr>
            <a:lvl3pPr>
              <a:defRPr sz="4800"/>
            </a:lvl3pPr>
            <a:lvl4pPr>
              <a:defRPr sz="4050"/>
            </a:lvl4pPr>
            <a:lvl5pPr>
              <a:defRPr sz="4050"/>
            </a:lvl5pPr>
            <a:lvl6pPr>
              <a:defRPr sz="4050"/>
            </a:lvl6pPr>
            <a:lvl7pPr>
              <a:defRPr sz="4050"/>
            </a:lvl7pPr>
            <a:lvl8pPr>
              <a:defRPr sz="4050"/>
            </a:lvl8pPr>
            <a:lvl9pPr>
              <a:defRPr sz="4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39" y="2152656"/>
            <a:ext cx="6016626" cy="70365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CB5FA-4C74-4EEC-BBAC-EA80C4266EC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109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2"/>
            <a:ext cx="10972800" cy="850109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6450"/>
            </a:lvl1pPr>
            <a:lvl2pPr marL="914355" indent="0">
              <a:buNone/>
              <a:defRPr sz="5550"/>
            </a:lvl2pPr>
            <a:lvl3pPr marL="1828710" indent="0">
              <a:buNone/>
              <a:defRPr sz="4800"/>
            </a:lvl3pPr>
            <a:lvl4pPr marL="2743064" indent="0">
              <a:buNone/>
              <a:defRPr sz="4050"/>
            </a:lvl4pPr>
            <a:lvl5pPr marL="3657417" indent="0">
              <a:buNone/>
              <a:defRPr sz="4050"/>
            </a:lvl5pPr>
            <a:lvl6pPr marL="4571772" indent="0">
              <a:buNone/>
              <a:defRPr sz="4050"/>
            </a:lvl6pPr>
            <a:lvl7pPr marL="5486127" indent="0">
              <a:buNone/>
              <a:defRPr sz="4050"/>
            </a:lvl7pPr>
            <a:lvl8pPr marL="6400481" indent="0">
              <a:buNone/>
              <a:defRPr sz="4050"/>
            </a:lvl8pPr>
            <a:lvl9pPr marL="7314836" indent="0">
              <a:buNone/>
              <a:defRPr sz="405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165"/>
            <a:ext cx="10972800" cy="12072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237DB-4DAB-42D6-B424-87C4AD5AFF5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430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2850" b="0">
                <a:solidFill>
                  <a:srgbClr val="000000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2850" b="0">
                <a:solidFill>
                  <a:srgbClr val="000000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315F9F9-BC05-42B5-A48B-38659C9D410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762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5pPr>
      <a:lvl6pPr marL="914355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6pPr>
      <a:lvl7pPr marL="1828710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7pPr>
      <a:lvl8pPr marL="2743064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8pPr>
      <a:lvl9pPr marL="3657417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9pPr>
    </p:titleStyle>
    <p:bodyStyle>
      <a:lvl1pPr marL="681038" indent="-681038" algn="l" rtl="0" eaLnBrk="0" fontAlgn="base" hangingPunct="0">
        <a:spcBef>
          <a:spcPct val="20000"/>
        </a:spcBef>
        <a:spcAft>
          <a:spcPct val="0"/>
        </a:spcAft>
        <a:buChar char="•"/>
        <a:defRPr sz="6450">
          <a:solidFill>
            <a:schemeClr val="tx1"/>
          </a:solidFill>
          <a:latin typeface="+mn-lt"/>
          <a:ea typeface="+mn-ea"/>
          <a:cs typeface="+mn-cs"/>
        </a:defRPr>
      </a:lvl1pPr>
      <a:lvl2pPr marL="1481138" indent="-566738" algn="l" rtl="0" eaLnBrk="0" fontAlgn="base" hangingPunct="0">
        <a:spcBef>
          <a:spcPct val="20000"/>
        </a:spcBef>
        <a:spcAft>
          <a:spcPct val="0"/>
        </a:spcAft>
        <a:buChar char="–"/>
        <a:defRPr sz="5550">
          <a:solidFill>
            <a:schemeClr val="tx1"/>
          </a:solidFill>
          <a:latin typeface="+mn-lt"/>
        </a:defRPr>
      </a:lvl2pPr>
      <a:lvl3pPr marL="2281238" indent="-452438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</a:defRPr>
      </a:lvl3pPr>
      <a:lvl4pPr marL="3195638" indent="-452438" algn="l" rtl="0" eaLnBrk="0" fontAlgn="base" hangingPunct="0">
        <a:spcBef>
          <a:spcPct val="20000"/>
        </a:spcBef>
        <a:spcAft>
          <a:spcPct val="0"/>
        </a:spcAft>
        <a:buChar char="–"/>
        <a:defRPr sz="4050">
          <a:solidFill>
            <a:schemeClr val="tx1"/>
          </a:solidFill>
          <a:latin typeface="+mn-lt"/>
        </a:defRPr>
      </a:lvl4pPr>
      <a:lvl5pPr marL="4110038" indent="-452438" algn="l" rtl="0" eaLnBrk="0" fontAlgn="base" hangingPunct="0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5pPr>
      <a:lvl6pPr marL="502894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6pPr>
      <a:lvl7pPr marL="5943303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7pPr>
      <a:lvl8pPr marL="685765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8pPr>
      <a:lvl9pPr marL="7772012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5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4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2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1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6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3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0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6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5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2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2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07377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宋体</vt:lpstr>
      <vt:lpstr>Arial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127</cp:revision>
  <dcterms:created xsi:type="dcterms:W3CDTF">2006-08-16T00:00:00Z</dcterms:created>
  <dcterms:modified xsi:type="dcterms:W3CDTF">2026-03-28T19:03:13Z</dcterms:modified>
  <dc:identifier>DAGKGUjSdVU</dc:identifier>
</cp:coreProperties>
</file>