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BB9F-E261-4611-9B50-6D636CBEA410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BEF8-EA95-4E25-81D8-9CC61223F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35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BEF8-EA95-4E25-81D8-9CC61223FE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95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2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02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0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0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4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23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9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11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49D1-A76D-4491-9FDF-164305B4FEF2}" type="datetimeFigureOut">
              <a:rPr lang="zh-CN" altLang="en-US" smtClean="0"/>
              <a:t>2026/4/5/Sun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B446-2F69-4FC8-BBD7-5390BA523D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0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3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宽屏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2026-04-04T03:22:37Z</dcterms:created>
  <dcterms:modified xsi:type="dcterms:W3CDTF">2026-04-05T16:30:29Z</dcterms:modified>
</cp:coreProperties>
</file>