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FA93-2570-4906-A8CC-9EE45A17BC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A27C-B2A9-46B3-A8B0-18623D38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7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5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0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0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8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1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9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3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3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7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Tsai</dc:creator>
  <cp:lastModifiedBy>Luke Tsai</cp:lastModifiedBy>
  <cp:revision>2</cp:revision>
  <dcterms:created xsi:type="dcterms:W3CDTF">2026-04-11T23:30:55Z</dcterms:created>
  <dcterms:modified xsi:type="dcterms:W3CDTF">2026-04-12T14:55:31Z</dcterms:modified>
</cp:coreProperties>
</file>