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2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02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09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2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16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68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24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3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4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49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62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3F36-33C7-4A37-ACCE-C339803E2763}" type="datetimeFigureOut">
              <a:rPr lang="zh-CN" altLang="en-US" smtClean="0"/>
              <a:t>2026/4/19/Sun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DF69-B7B1-4634-9A30-34132DBE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78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1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3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5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0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5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0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6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6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</cp:revision>
  <dcterms:created xsi:type="dcterms:W3CDTF">2026-04-18T18:10:04Z</dcterms:created>
  <dcterms:modified xsi:type="dcterms:W3CDTF">2026-04-19T16:37:35Z</dcterms:modified>
</cp:coreProperties>
</file>