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</p:sldIdLst>
  <p:sldSz cx="12192000" cy="6858000"/>
  <p:notesSz cx="6858000" cy="9144000"/>
  <p:photoAlbum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43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8DD4F-1DA1-441F-8030-F2DFE921B110}" type="datetimeFigureOut">
              <a:rPr lang="zh-CN" altLang="en-US" smtClean="0"/>
              <a:t>2026/5/3/Sun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243F5-B075-43C3-A45F-5ADC2A27E3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9143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8DD4F-1DA1-441F-8030-F2DFE921B110}" type="datetimeFigureOut">
              <a:rPr lang="zh-CN" altLang="en-US" smtClean="0"/>
              <a:t>2026/5/3/Sun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243F5-B075-43C3-A45F-5ADC2A27E3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62794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8DD4F-1DA1-441F-8030-F2DFE921B110}" type="datetimeFigureOut">
              <a:rPr lang="zh-CN" altLang="en-US" smtClean="0"/>
              <a:t>2026/5/3/Sun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243F5-B075-43C3-A45F-5ADC2A27E3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45860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8DD4F-1DA1-441F-8030-F2DFE921B110}" type="datetimeFigureOut">
              <a:rPr lang="zh-CN" altLang="en-US" smtClean="0"/>
              <a:t>2026/5/3/Sun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243F5-B075-43C3-A45F-5ADC2A27E3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8532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8DD4F-1DA1-441F-8030-F2DFE921B110}" type="datetimeFigureOut">
              <a:rPr lang="zh-CN" altLang="en-US" smtClean="0"/>
              <a:t>2026/5/3/Sun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243F5-B075-43C3-A45F-5ADC2A27E3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5125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8DD4F-1DA1-441F-8030-F2DFE921B110}" type="datetimeFigureOut">
              <a:rPr lang="zh-CN" altLang="en-US" smtClean="0"/>
              <a:t>2026/5/3/Sun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243F5-B075-43C3-A45F-5ADC2A27E3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8868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8DD4F-1DA1-441F-8030-F2DFE921B110}" type="datetimeFigureOut">
              <a:rPr lang="zh-CN" altLang="en-US" smtClean="0"/>
              <a:t>2026/5/3/Sun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243F5-B075-43C3-A45F-5ADC2A27E3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195413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8DD4F-1DA1-441F-8030-F2DFE921B110}" type="datetimeFigureOut">
              <a:rPr lang="zh-CN" altLang="en-US" smtClean="0"/>
              <a:t>2026/5/3/Sun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243F5-B075-43C3-A45F-5ADC2A27E3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2187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8DD4F-1DA1-441F-8030-F2DFE921B110}" type="datetimeFigureOut">
              <a:rPr lang="zh-CN" altLang="en-US" smtClean="0"/>
              <a:t>2026/5/3/Sun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243F5-B075-43C3-A45F-5ADC2A27E3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050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8DD4F-1DA1-441F-8030-F2DFE921B110}" type="datetimeFigureOut">
              <a:rPr lang="zh-CN" altLang="en-US" smtClean="0"/>
              <a:t>2026/5/3/Sun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243F5-B075-43C3-A45F-5ADC2A27E3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05594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8DD4F-1DA1-441F-8030-F2DFE921B110}" type="datetimeFigureOut">
              <a:rPr lang="zh-CN" altLang="en-US" smtClean="0"/>
              <a:t>2026/5/3/Sun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F243F5-B075-43C3-A45F-5ADC2A27E3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9964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38DD4F-1DA1-441F-8030-F2DFE921B110}" type="datetimeFigureOut">
              <a:rPr lang="zh-CN" altLang="en-US" smtClean="0"/>
              <a:t>2026/5/3/Sun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F243F5-B075-43C3-A45F-5ADC2A27E3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739059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7318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8022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1993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9442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7378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2560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97917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673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08658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763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3120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5651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0514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9683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0778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08455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12588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3341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5763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0220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1841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9453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2614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0475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05713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5096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9198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57741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08434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2941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80296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0717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9752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87297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2805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14162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06261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79453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37357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060340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922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39770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36416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0058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18518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59474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31108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46302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03838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86736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26054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82799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13274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47141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9847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88065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50186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62798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94281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90501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28938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16876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7335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8964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Grp="1" noChangeAspect="1"/>
          </p:cNvPicPr>
          <p:nvPr isPhoto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0382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5474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宽屏</PresentationFormat>
  <Paragraphs>0</Paragraphs>
  <Slides>66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66</vt:i4>
      </vt:variant>
    </vt:vector>
  </HeadingPairs>
  <TitlesOfParts>
    <vt:vector size="70" baseType="lpstr">
      <vt:lpstr>等线</vt:lpstr>
      <vt:lpstr>等线 Light</vt:lpstr>
      <vt:lpstr>Arial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Ping</dc:creator>
  <cp:lastModifiedBy>Ping</cp:lastModifiedBy>
  <cp:revision>4</cp:revision>
  <dcterms:created xsi:type="dcterms:W3CDTF">2026-05-02T18:11:47Z</dcterms:created>
  <dcterms:modified xsi:type="dcterms:W3CDTF">2026-05-03T14:56:03Z</dcterms:modified>
</cp:coreProperties>
</file>