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013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17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23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64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99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11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02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5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73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84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0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6F41-48F5-4C1C-8390-91EC85A2A824}" type="datetimeFigureOut">
              <a:rPr lang="zh-CN" altLang="en-US" smtClean="0"/>
              <a:t>2026/5/10/Sun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EEA1F-5D33-4ACF-96C4-6AE362D8F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455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5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1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3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9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7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</cp:revision>
  <dcterms:created xsi:type="dcterms:W3CDTF">2026-05-08T20:52:10Z</dcterms:created>
  <dcterms:modified xsi:type="dcterms:W3CDTF">2026-05-10T16:11:57Z</dcterms:modified>
</cp:coreProperties>
</file>