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8" r:id="rId14"/>
    <p:sldId id="269" r:id="rId15"/>
    <p:sldId id="270" r:id="rId16"/>
    <p:sldId id="271" r:id="rId17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2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B515-9217-4A34-9FF3-04A976AE5E74}" type="datetimeFigureOut">
              <a:rPr lang="zh-CN" altLang="en-US" smtClean="0"/>
              <a:t>2026/5/23/Sat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8B1D-D768-450C-A38C-C33D31D0D3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797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B515-9217-4A34-9FF3-04A976AE5E74}" type="datetimeFigureOut">
              <a:rPr lang="zh-CN" altLang="en-US" smtClean="0"/>
              <a:t>2026/5/23/Sat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8B1D-D768-450C-A38C-C33D31D0D3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8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B515-9217-4A34-9FF3-04A976AE5E74}" type="datetimeFigureOut">
              <a:rPr lang="zh-CN" altLang="en-US" smtClean="0"/>
              <a:t>2026/5/23/Sat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8B1D-D768-450C-A38C-C33D31D0D3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165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41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67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24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53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06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21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9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6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B515-9217-4A34-9FF3-04A976AE5E74}" type="datetimeFigureOut">
              <a:rPr lang="zh-CN" altLang="en-US" smtClean="0"/>
              <a:t>2026/5/23/Sat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8B1D-D768-450C-A38C-C33D31D0D3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844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9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3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13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B515-9217-4A34-9FF3-04A976AE5E74}" type="datetimeFigureOut">
              <a:rPr lang="zh-CN" altLang="en-US" smtClean="0"/>
              <a:t>2026/5/23/Sat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8B1D-D768-450C-A38C-C33D31D0D3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34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B515-9217-4A34-9FF3-04A976AE5E74}" type="datetimeFigureOut">
              <a:rPr lang="zh-CN" altLang="en-US" smtClean="0"/>
              <a:t>2026/5/23/Sat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8B1D-D768-450C-A38C-C33D31D0D3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8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B515-9217-4A34-9FF3-04A976AE5E74}" type="datetimeFigureOut">
              <a:rPr lang="zh-CN" altLang="en-US" smtClean="0"/>
              <a:t>2026/5/23/Sat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8B1D-D768-450C-A38C-C33D31D0D3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68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B515-9217-4A34-9FF3-04A976AE5E74}" type="datetimeFigureOut">
              <a:rPr lang="zh-CN" altLang="en-US" smtClean="0"/>
              <a:t>2026/5/23/Sat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8B1D-D768-450C-A38C-C33D31D0D3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52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B515-9217-4A34-9FF3-04A976AE5E74}" type="datetimeFigureOut">
              <a:rPr lang="zh-CN" altLang="en-US" smtClean="0"/>
              <a:t>2026/5/23/Sat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8B1D-D768-450C-A38C-C33D31D0D3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141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B515-9217-4A34-9FF3-04A976AE5E74}" type="datetimeFigureOut">
              <a:rPr lang="zh-CN" altLang="en-US" smtClean="0"/>
              <a:t>2026/5/23/Sat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8B1D-D768-450C-A38C-C33D31D0D3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23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B515-9217-4A34-9FF3-04A976AE5E74}" type="datetimeFigureOut">
              <a:rPr lang="zh-CN" altLang="en-US" smtClean="0"/>
              <a:t>2026/5/23/Sat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8B1D-D768-450C-A38C-C33D31D0D3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29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1B515-9217-4A34-9FF3-04A976AE5E74}" type="datetimeFigureOut">
              <a:rPr lang="zh-CN" altLang="en-US" smtClean="0"/>
              <a:t>2026/5/23/Sat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28B1D-D768-450C-A38C-C33D31D0D3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9291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9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6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830180" y="728028"/>
            <a:ext cx="8531640" cy="775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856"/>
              </a:lnSpc>
            </a:pPr>
            <a:r>
              <a:rPr lang="en-US" sz="3666">
                <a:solidFill>
                  <a:srgbClr val="4137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N Pearl"/>
                <a:sym typeface="TAN Pearl"/>
              </a:rPr>
              <a:t>聖靈降臨帶來</a:t>
            </a:r>
          </a:p>
        </p:txBody>
      </p:sp>
      <p:sp>
        <p:nvSpPr>
          <p:cNvPr id="8" name="TextBox 13"/>
          <p:cNvSpPr txBox="1"/>
          <p:nvPr/>
        </p:nvSpPr>
        <p:spPr>
          <a:xfrm>
            <a:off x="5334000" y="2006600"/>
            <a:ext cx="152727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defRPr/>
            </a:pPr>
            <a:r>
              <a:rPr lang="zh-CN" altLang="en-US" sz="48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 Semi-Bold"/>
                <a:sym typeface="Raleway Semi-Bold"/>
              </a:rPr>
              <a:t>能力</a:t>
            </a:r>
          </a:p>
        </p:txBody>
      </p:sp>
      <p:sp>
        <p:nvSpPr>
          <p:cNvPr id="9" name="TextBox 13"/>
          <p:cNvSpPr txBox="1"/>
          <p:nvPr/>
        </p:nvSpPr>
        <p:spPr>
          <a:xfrm>
            <a:off x="5334000" y="2995136"/>
            <a:ext cx="152727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defRPr/>
            </a:pPr>
            <a:r>
              <a:rPr lang="zh-CN" altLang="en-US" sz="48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 Semi-Bold"/>
                <a:sym typeface="Raleway Semi-Bold"/>
              </a:rPr>
              <a:t>恩賜</a:t>
            </a:r>
          </a:p>
        </p:txBody>
      </p:sp>
      <p:sp>
        <p:nvSpPr>
          <p:cNvPr id="10" name="TextBox 13"/>
          <p:cNvSpPr txBox="1"/>
          <p:nvPr/>
        </p:nvSpPr>
        <p:spPr>
          <a:xfrm>
            <a:off x="5334000" y="3960336"/>
            <a:ext cx="152727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defRPr/>
            </a:pPr>
            <a:r>
              <a:rPr lang="zh-CN" altLang="en-US" sz="48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 Semi-Bold"/>
                <a:sym typeface="Raleway Semi-Bold"/>
              </a:rPr>
              <a:t>勇氣</a:t>
            </a:r>
          </a:p>
        </p:txBody>
      </p:sp>
      <p:sp>
        <p:nvSpPr>
          <p:cNvPr id="11" name="TextBox 13"/>
          <p:cNvSpPr txBox="1"/>
          <p:nvPr/>
        </p:nvSpPr>
        <p:spPr>
          <a:xfrm>
            <a:off x="5334000" y="4953000"/>
            <a:ext cx="152727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defRPr/>
            </a:pPr>
            <a:r>
              <a:rPr lang="zh-CN" altLang="en-US" sz="48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 Semi-Bold"/>
                <a:sym typeface="Raleway Semi-Bold"/>
              </a:rPr>
              <a:t>合一</a:t>
            </a:r>
          </a:p>
        </p:txBody>
      </p:sp>
    </p:spTree>
    <p:extLst>
      <p:ext uri="{BB962C8B-B14F-4D97-AF65-F5344CB8AC3E}">
        <p14:creationId xmlns:p14="http://schemas.microsoft.com/office/powerpoint/2010/main" val="34988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6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8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8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3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5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6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6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</Words>
  <Application>Microsoft Office PowerPoint</Application>
  <PresentationFormat>宽屏</PresentationFormat>
  <Paragraphs>5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Raleway Semi-Bold</vt:lpstr>
      <vt:lpstr>TAN Pearl</vt:lpstr>
      <vt:lpstr>等线</vt:lpstr>
      <vt:lpstr>等线 Light</vt:lpstr>
      <vt:lpstr>微软雅黑</vt:lpstr>
      <vt:lpstr>Arial</vt:lpstr>
      <vt:lpstr>Calibri</vt:lpstr>
      <vt:lpstr>Office 主题​​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3</cp:revision>
  <dcterms:created xsi:type="dcterms:W3CDTF">2026-05-24T03:14:30Z</dcterms:created>
  <dcterms:modified xsi:type="dcterms:W3CDTF">2026-05-24T03:23:23Z</dcterms:modified>
</cp:coreProperties>
</file>