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503D-0A7B-4911-BAE7-3B118991D7F0}" type="datetimeFigureOut">
              <a:rPr lang="zh-CN" altLang="en-US" smtClean="0"/>
              <a:t>2026/5/30/Sat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88C4-B4DE-41F6-AD49-FB2D97B3A0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160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503D-0A7B-4911-BAE7-3B118991D7F0}" type="datetimeFigureOut">
              <a:rPr lang="zh-CN" altLang="en-US" smtClean="0"/>
              <a:t>2026/5/30/Sat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88C4-B4DE-41F6-AD49-FB2D97B3A0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537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503D-0A7B-4911-BAE7-3B118991D7F0}" type="datetimeFigureOut">
              <a:rPr lang="zh-CN" altLang="en-US" smtClean="0"/>
              <a:t>2026/5/30/Sat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88C4-B4DE-41F6-AD49-FB2D97B3A0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859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503D-0A7B-4911-BAE7-3B118991D7F0}" type="datetimeFigureOut">
              <a:rPr lang="zh-CN" altLang="en-US" smtClean="0"/>
              <a:t>2026/5/30/Sat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88C4-B4DE-41F6-AD49-FB2D97B3A0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12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503D-0A7B-4911-BAE7-3B118991D7F0}" type="datetimeFigureOut">
              <a:rPr lang="zh-CN" altLang="en-US" smtClean="0"/>
              <a:t>2026/5/30/Sat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88C4-B4DE-41F6-AD49-FB2D97B3A0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22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503D-0A7B-4911-BAE7-3B118991D7F0}" type="datetimeFigureOut">
              <a:rPr lang="zh-CN" altLang="en-US" smtClean="0"/>
              <a:t>2026/5/30/Sat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88C4-B4DE-41F6-AD49-FB2D97B3A0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16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503D-0A7B-4911-BAE7-3B118991D7F0}" type="datetimeFigureOut">
              <a:rPr lang="zh-CN" altLang="en-US" smtClean="0"/>
              <a:t>2026/5/30/Sat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88C4-B4DE-41F6-AD49-FB2D97B3A0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40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503D-0A7B-4911-BAE7-3B118991D7F0}" type="datetimeFigureOut">
              <a:rPr lang="zh-CN" altLang="en-US" smtClean="0"/>
              <a:t>2026/5/30/Sat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88C4-B4DE-41F6-AD49-FB2D97B3A0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04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503D-0A7B-4911-BAE7-3B118991D7F0}" type="datetimeFigureOut">
              <a:rPr lang="zh-CN" altLang="en-US" smtClean="0"/>
              <a:t>2026/5/30/Sat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88C4-B4DE-41F6-AD49-FB2D97B3A0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87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503D-0A7B-4911-BAE7-3B118991D7F0}" type="datetimeFigureOut">
              <a:rPr lang="zh-CN" altLang="en-US" smtClean="0"/>
              <a:t>2026/5/30/Sat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88C4-B4DE-41F6-AD49-FB2D97B3A0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159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503D-0A7B-4911-BAE7-3B118991D7F0}" type="datetimeFigureOut">
              <a:rPr lang="zh-CN" altLang="en-US" smtClean="0"/>
              <a:t>2026/5/30/Sat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88C4-B4DE-41F6-AD49-FB2D97B3A0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64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A503D-0A7B-4911-BAE7-3B118991D7F0}" type="datetimeFigureOut">
              <a:rPr lang="zh-CN" altLang="en-US" smtClean="0"/>
              <a:t>2026/5/30/Sat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F88C4-B4DE-41F6-AD49-FB2D97B3A0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9732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75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42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98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14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65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52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54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68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00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77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44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71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83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13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83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98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6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95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4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15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88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85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797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lid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546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lide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370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lide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74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lide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947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lide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515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lide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12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lide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04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lide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876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lide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202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lide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70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01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lide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079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lide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80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lide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704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lide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43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lide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856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lide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498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lide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178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lide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707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lide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599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lide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51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0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43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44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49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40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49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53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1</cp:revision>
  <dcterms:created xsi:type="dcterms:W3CDTF">2026-05-31T05:48:34Z</dcterms:created>
  <dcterms:modified xsi:type="dcterms:W3CDTF">2026-05-31T05:48:51Z</dcterms:modified>
</cp:coreProperties>
</file>