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6" r:id="rId11"/>
    <p:sldId id="271" r:id="rId12"/>
    <p:sldId id="268" r:id="rId13"/>
    <p:sldId id="269" r:id="rId14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58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2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68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298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82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329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5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84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36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87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81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5028-24C7-4FF6-8EAC-AB8D585CF96D}" type="datetimeFigureOut">
              <a:rPr lang="zh-CN" altLang="en-US" smtClean="0"/>
              <a:t>2026/6/6/Sat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C1B34-BCFC-45F9-8409-4EB35E3E41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22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1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2125311" y="2681504"/>
            <a:ext cx="7978244" cy="810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80"/>
              </a:lnSpc>
            </a:pPr>
            <a:r>
              <a:rPr lang="en-US" sz="4200" b="1">
                <a:solidFill>
                  <a:srgbClr val="5E17E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ak Bold"/>
                <a:sym typeface="Glass Antiqua"/>
              </a:rPr>
              <a:t>人生為榮耀神而活</a:t>
            </a:r>
          </a:p>
        </p:txBody>
      </p:sp>
    </p:spTree>
    <p:extLst>
      <p:ext uri="{BB962C8B-B14F-4D97-AF65-F5344CB8AC3E}">
        <p14:creationId xmlns:p14="http://schemas.microsoft.com/office/powerpoint/2010/main" val="1572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6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53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3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28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00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84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8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12"/>
          <p:cNvSpPr txBox="1"/>
          <p:nvPr/>
        </p:nvSpPr>
        <p:spPr>
          <a:xfrm>
            <a:off x="585078" y="892961"/>
            <a:ext cx="11056139" cy="85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3"/>
              </a:lnSpc>
            </a:pPr>
            <a:r>
              <a:rPr lang="en-US" sz="4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ak"/>
                <a:sym typeface="Mak"/>
              </a:rPr>
              <a:t>自我認知</a:t>
            </a:r>
          </a:p>
        </p:txBody>
      </p:sp>
      <p:sp>
        <p:nvSpPr>
          <p:cNvPr id="8" name="TextBox 13"/>
          <p:cNvSpPr txBox="1"/>
          <p:nvPr/>
        </p:nvSpPr>
        <p:spPr>
          <a:xfrm>
            <a:off x="1653143" y="1860167"/>
            <a:ext cx="8897429" cy="999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ak Bold"/>
                <a:sym typeface="Glass Antiqua"/>
              </a:rPr>
              <a:t>生命終必衰微</a:t>
            </a:r>
          </a:p>
        </p:txBody>
      </p:sp>
      <p:sp>
        <p:nvSpPr>
          <p:cNvPr id="9" name="TextBox 14"/>
          <p:cNvSpPr txBox="1"/>
          <p:nvPr/>
        </p:nvSpPr>
        <p:spPr>
          <a:xfrm>
            <a:off x="1684079" y="2664747"/>
            <a:ext cx="8882104" cy="999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ak Bold"/>
                <a:sym typeface="Glass Antiqua"/>
              </a:rPr>
              <a:t>人生虛空短暫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1684078" y="3490193"/>
            <a:ext cx="8882104" cy="999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4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Mak Bold"/>
                <a:sym typeface="Mak Bold"/>
              </a:rPr>
              <a:t>人生不在為己</a:t>
            </a:r>
          </a:p>
        </p:txBody>
      </p:sp>
    </p:spTree>
    <p:extLst>
      <p:ext uri="{BB962C8B-B14F-4D97-AF65-F5344CB8AC3E}">
        <p14:creationId xmlns:p14="http://schemas.microsoft.com/office/powerpoint/2010/main" val="67863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</Words>
  <Application>Microsoft Office PowerPoint</Application>
  <PresentationFormat>宽屏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Glass Antiqua</vt:lpstr>
      <vt:lpstr>Mak</vt:lpstr>
      <vt:lpstr>Mak Bold</vt:lpstr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6</cp:revision>
  <dcterms:created xsi:type="dcterms:W3CDTF">2026-06-06T18:12:03Z</dcterms:created>
  <dcterms:modified xsi:type="dcterms:W3CDTF">2026-06-06T20:43:26Z</dcterms:modified>
</cp:coreProperties>
</file>