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1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1580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21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268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529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82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232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35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484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3362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87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981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E5028-24C7-4FF6-8EAC-AB8D585CF96D}" type="datetimeFigureOut">
              <a:rPr lang="zh-CN" altLang="en-US" smtClean="0"/>
              <a:t>2026/6/14/Sun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C1B34-BCFC-45F9-8409-4EB35E3E41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1522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14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3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93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92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00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9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48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Ping</dc:creator>
  <cp:lastModifiedBy>Ping</cp:lastModifiedBy>
  <cp:revision>8</cp:revision>
  <dcterms:created xsi:type="dcterms:W3CDTF">2026-06-06T18:12:03Z</dcterms:created>
  <dcterms:modified xsi:type="dcterms:W3CDTF">2026-06-14T15:43:51Z</dcterms:modified>
</cp:coreProperties>
</file>