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</p:sldMasterIdLst>
  <p:sldIdLst>
    <p:sldId id="257" r:id="rId3"/>
    <p:sldId id="258" r:id="rId4"/>
    <p:sldId id="259" r:id="rId5"/>
    <p:sldId id="260" r:id="rId6"/>
    <p:sldId id="269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photoAlbum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1007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114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533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609600" indent="0" algn="ctr">
              <a:buNone/>
              <a:defRPr/>
            </a:lvl2pPr>
            <a:lvl3pPr marL="1219201" indent="0" algn="ctr">
              <a:buNone/>
              <a:defRPr/>
            </a:lvl3pPr>
            <a:lvl4pPr marL="1828801" indent="0" algn="ctr">
              <a:buNone/>
              <a:defRPr/>
            </a:lvl4pPr>
            <a:lvl5pPr marL="2438400" indent="0" algn="ctr">
              <a:buNone/>
              <a:defRPr/>
            </a:lvl5pPr>
            <a:lvl6pPr marL="3048000" indent="0" algn="ctr">
              <a:buNone/>
              <a:defRPr/>
            </a:lvl6pPr>
            <a:lvl7pPr marL="3657601" indent="0" algn="ctr">
              <a:buNone/>
              <a:defRPr/>
            </a:lvl7pPr>
            <a:lvl8pPr marL="4267201" indent="0" algn="ctr">
              <a:buNone/>
              <a:defRPr/>
            </a:lvl8pPr>
            <a:lvl9pPr marL="4876801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3CCC353-B8FF-4CA5-8AE4-2D343DC57F27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1951226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64CB732-3532-49D1-9F8B-A1F6369E7143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615741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206AF62-1B2C-4A66-9092-BA018F27A754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584186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7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4DE368B8-872E-4EC6-9252-7E46AEDF8150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919468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420283"/>
            <a:ext cx="5181600" cy="98001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2590800"/>
            <a:ext cx="42672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1957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7100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2937934"/>
            <a:ext cx="5181600" cy="908050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1937809"/>
            <a:ext cx="5181600" cy="1000125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08378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066800"/>
            <a:ext cx="2692400" cy="3017309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74747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23409"/>
            <a:ext cx="2693459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0" y="1449917"/>
            <a:ext cx="2693459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4" y="1023409"/>
            <a:ext cx="2694517" cy="426508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4" y="1449917"/>
            <a:ext cx="2694517" cy="2634192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6588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2370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2958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320ABE-76E5-46EB-B936-110AFD5D7F76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6040914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182033"/>
            <a:ext cx="2005542" cy="77470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7" y="182034"/>
            <a:ext cx="3407833" cy="3902075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956734"/>
            <a:ext cx="2005542" cy="31273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88731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3200400"/>
            <a:ext cx="3657600" cy="377825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408517"/>
            <a:ext cx="3657600" cy="27432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3578225"/>
            <a:ext cx="3657600" cy="536575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5536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67649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183092"/>
            <a:ext cx="1371600" cy="390101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183092"/>
            <a:ext cx="4013200" cy="390101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327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2"/>
            <a:ext cx="10363200" cy="1362075"/>
          </a:xfrm>
        </p:spPr>
        <p:txBody>
          <a:bodyPr anchor="t"/>
          <a:lstStyle>
            <a:lvl1pPr algn="l">
              <a:defRPr sz="53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4"/>
            <a:ext cx="10363200" cy="1500187"/>
          </a:xfrm>
        </p:spPr>
        <p:txBody>
          <a:bodyPr anchor="b"/>
          <a:lstStyle>
            <a:lvl1pPr marL="0" indent="0">
              <a:buNone/>
              <a:defRPr sz="2700"/>
            </a:lvl1pPr>
            <a:lvl2pPr marL="609600" indent="0">
              <a:buNone/>
              <a:defRPr sz="2400"/>
            </a:lvl2pPr>
            <a:lvl3pPr marL="1219201" indent="0">
              <a:buNone/>
              <a:defRPr sz="2100"/>
            </a:lvl3pPr>
            <a:lvl4pPr marL="1828801" indent="0">
              <a:buNone/>
              <a:defRPr sz="1900"/>
            </a:lvl4pPr>
            <a:lvl5pPr marL="2438400" indent="0">
              <a:buNone/>
              <a:defRPr sz="1900"/>
            </a:lvl5pPr>
            <a:lvl6pPr marL="3048000" indent="0">
              <a:buNone/>
              <a:defRPr sz="1900"/>
            </a:lvl6pPr>
            <a:lvl7pPr marL="3657601" indent="0">
              <a:buNone/>
              <a:defRPr sz="1900"/>
            </a:lvl7pPr>
            <a:lvl8pPr marL="4267201" indent="0">
              <a:buNone/>
              <a:defRPr sz="1900"/>
            </a:lvl8pPr>
            <a:lvl9pPr marL="4876801" indent="0">
              <a:buNone/>
              <a:defRPr sz="1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3769B65-CB0F-438A-B748-8A7BC529CF2D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146565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2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2"/>
            <a:ext cx="5384800" cy="4525963"/>
          </a:xfrm>
        </p:spPr>
        <p:txBody>
          <a:bodyPr/>
          <a:lstStyle>
            <a:lvl1pPr>
              <a:defRPr sz="3700"/>
            </a:lvl1pPr>
            <a:lvl2pPr>
              <a:defRPr sz="3200"/>
            </a:lvl2pPr>
            <a:lvl3pPr>
              <a:defRPr sz="27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DBDEEAB-9038-4996-B8AA-18ED1DC020E3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351739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1" y="1535114"/>
            <a:ext cx="5386917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1" indent="0">
              <a:buNone/>
              <a:defRPr sz="2400" b="1"/>
            </a:lvl3pPr>
            <a:lvl4pPr marL="1828801" indent="0">
              <a:buNone/>
              <a:defRPr sz="2100" b="1"/>
            </a:lvl4pPr>
            <a:lvl5pPr marL="2438400" indent="0">
              <a:buNone/>
              <a:defRPr sz="2100" b="1"/>
            </a:lvl5pPr>
            <a:lvl6pPr marL="3048000" indent="0">
              <a:buNone/>
              <a:defRPr sz="2100" b="1"/>
            </a:lvl6pPr>
            <a:lvl7pPr marL="3657601" indent="0">
              <a:buNone/>
              <a:defRPr sz="2100" b="1"/>
            </a:lvl7pPr>
            <a:lvl8pPr marL="4267201" indent="0">
              <a:buNone/>
              <a:defRPr sz="2100" b="1"/>
            </a:lvl8pPr>
            <a:lvl9pPr marL="4876801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1" y="2174875"/>
            <a:ext cx="5386917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80" y="1535114"/>
            <a:ext cx="5389033" cy="639763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600" indent="0">
              <a:buNone/>
              <a:defRPr sz="2700" b="1"/>
            </a:lvl2pPr>
            <a:lvl3pPr marL="1219201" indent="0">
              <a:buNone/>
              <a:defRPr sz="2400" b="1"/>
            </a:lvl3pPr>
            <a:lvl4pPr marL="1828801" indent="0">
              <a:buNone/>
              <a:defRPr sz="2100" b="1"/>
            </a:lvl4pPr>
            <a:lvl5pPr marL="2438400" indent="0">
              <a:buNone/>
              <a:defRPr sz="2100" b="1"/>
            </a:lvl5pPr>
            <a:lvl6pPr marL="3048000" indent="0">
              <a:buNone/>
              <a:defRPr sz="2100" b="1"/>
            </a:lvl6pPr>
            <a:lvl7pPr marL="3657601" indent="0">
              <a:buNone/>
              <a:defRPr sz="2100" b="1"/>
            </a:lvl7pPr>
            <a:lvl8pPr marL="4267201" indent="0">
              <a:buNone/>
              <a:defRPr sz="2100" b="1"/>
            </a:lvl8pPr>
            <a:lvl9pPr marL="4876801" indent="0">
              <a:buNone/>
              <a:defRPr sz="21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80" y="2174875"/>
            <a:ext cx="5389033" cy="3951288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A6BF8CF-97F4-4326-9EF4-EB2F1C923AC5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8978422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97A5706-E19C-41C1-9486-2919E7F194B5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1724431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133FAFC-808B-432A-98CB-33F4E4C38AB7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9313599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26" y="273050"/>
            <a:ext cx="4011084" cy="1162051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4" y="273151"/>
            <a:ext cx="6815667" cy="5853113"/>
          </a:xfrm>
        </p:spPr>
        <p:txBody>
          <a:bodyPr/>
          <a:lstStyle>
            <a:lvl1pPr>
              <a:defRPr sz="4300"/>
            </a:lvl1pPr>
            <a:lvl2pPr>
              <a:defRPr sz="3700"/>
            </a:lvl2pPr>
            <a:lvl3pPr>
              <a:defRPr sz="32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26" y="1435104"/>
            <a:ext cx="4011084" cy="46910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1" indent="0">
              <a:buNone/>
              <a:defRPr sz="1300"/>
            </a:lvl3pPr>
            <a:lvl4pPr marL="1828801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1" indent="0">
              <a:buNone/>
              <a:defRPr sz="1200"/>
            </a:lvl7pPr>
            <a:lvl8pPr marL="4267201" indent="0">
              <a:buNone/>
              <a:defRPr sz="1200"/>
            </a:lvl8pPr>
            <a:lvl9pPr marL="4876801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89CB5FA-4C74-4EEC-BBAC-EA80C4266EC7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701609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2"/>
            <a:ext cx="7315200" cy="566739"/>
          </a:xfrm>
        </p:spPr>
        <p:txBody>
          <a:bodyPr anchor="b"/>
          <a:lstStyle>
            <a:lvl1pPr algn="l">
              <a:defRPr sz="27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300"/>
            </a:lvl1pPr>
            <a:lvl2pPr marL="609600" indent="0">
              <a:buNone/>
              <a:defRPr sz="3700"/>
            </a:lvl2pPr>
            <a:lvl3pPr marL="1219201" indent="0">
              <a:buNone/>
              <a:defRPr sz="3200"/>
            </a:lvl3pPr>
            <a:lvl4pPr marL="1828801" indent="0">
              <a:buNone/>
              <a:defRPr sz="2700"/>
            </a:lvl4pPr>
            <a:lvl5pPr marL="2438400" indent="0">
              <a:buNone/>
              <a:defRPr sz="2700"/>
            </a:lvl5pPr>
            <a:lvl6pPr marL="3048000" indent="0">
              <a:buNone/>
              <a:defRPr sz="2700"/>
            </a:lvl6pPr>
            <a:lvl7pPr marL="3657601" indent="0">
              <a:buNone/>
              <a:defRPr sz="2700"/>
            </a:lvl7pPr>
            <a:lvl8pPr marL="4267201" indent="0">
              <a:buNone/>
              <a:defRPr sz="2700"/>
            </a:lvl8pPr>
            <a:lvl9pPr marL="4876801" indent="0">
              <a:buNone/>
              <a:defRPr sz="27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444"/>
            <a:ext cx="7315200" cy="804863"/>
          </a:xfrm>
        </p:spPr>
        <p:txBody>
          <a:bodyPr/>
          <a:lstStyle>
            <a:lvl1pPr marL="0" indent="0">
              <a:buNone/>
              <a:defRPr sz="1900"/>
            </a:lvl1pPr>
            <a:lvl2pPr marL="609600" indent="0">
              <a:buNone/>
              <a:defRPr sz="1600"/>
            </a:lvl2pPr>
            <a:lvl3pPr marL="1219201" indent="0">
              <a:buNone/>
              <a:defRPr sz="1300"/>
            </a:lvl3pPr>
            <a:lvl4pPr marL="1828801" indent="0">
              <a:buNone/>
              <a:defRPr sz="1200"/>
            </a:lvl4pPr>
            <a:lvl5pPr marL="2438400" indent="0">
              <a:buNone/>
              <a:defRPr sz="1200"/>
            </a:lvl5pPr>
            <a:lvl6pPr marL="3048000" indent="0">
              <a:buNone/>
              <a:defRPr sz="1200"/>
            </a:lvl6pPr>
            <a:lvl7pPr marL="3657601" indent="0">
              <a:buNone/>
              <a:defRPr sz="1200"/>
            </a:lvl7pPr>
            <a:lvl8pPr marL="4267201" indent="0">
              <a:buNone/>
              <a:defRPr sz="1200"/>
            </a:lvl8pPr>
            <a:lvl9pPr marL="4876801" indent="0">
              <a:buNone/>
              <a:defRPr sz="12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61237DB-4DAB-42D6-B424-87C4AD5AFF5A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685830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8" tIns="45719" rIns="91438" bIns="4571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zh-CN" smtClean="0"/>
              <a:t>Click to edit Master text styles</a:t>
            </a:r>
          </a:p>
          <a:p>
            <a:pPr lvl="1"/>
            <a:r>
              <a:rPr lang="en-US" altLang="zh-CN" smtClean="0"/>
              <a:t>Second level</a:t>
            </a:r>
          </a:p>
          <a:p>
            <a:pPr lvl="2"/>
            <a:r>
              <a:rPr lang="en-US" altLang="zh-CN" smtClean="0"/>
              <a:t>Third level</a:t>
            </a:r>
          </a:p>
          <a:p>
            <a:pPr lvl="3"/>
            <a:r>
              <a:rPr lang="en-US" altLang="zh-CN" smtClean="0"/>
              <a:t>Fourth level</a:t>
            </a:r>
          </a:p>
          <a:p>
            <a:pPr lvl="4"/>
            <a:r>
              <a:rPr lang="en-US" altLang="zh-CN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6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>
            <a:lvl1pPr algn="l">
              <a:lnSpc>
                <a:spcPct val="100000"/>
              </a:lnSpc>
              <a:spcBef>
                <a:spcPct val="0"/>
              </a:spcBef>
              <a:defRPr sz="1900" b="0">
                <a:solidFill>
                  <a:srgbClr val="000000"/>
                </a:solidFill>
                <a:effectLst/>
                <a:latin typeface="Arial" charset="0"/>
                <a:ea typeface="宋体" pitchFamily="2" charset="-122"/>
                <a:cs typeface="+mn-cs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6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>
            <a:lvl1pPr algn="ctr">
              <a:lnSpc>
                <a:spcPct val="100000"/>
              </a:lnSpc>
              <a:spcBef>
                <a:spcPct val="0"/>
              </a:spcBef>
              <a:defRPr sz="1900" b="0">
                <a:solidFill>
                  <a:srgbClr val="000000"/>
                </a:solidFill>
                <a:effectLst/>
                <a:latin typeface="Arial" charset="0"/>
                <a:ea typeface="宋体" pitchFamily="2" charset="-122"/>
                <a:cs typeface="+mn-cs"/>
              </a:defRPr>
            </a:lvl1pPr>
          </a:lstStyle>
          <a:p>
            <a:pPr>
              <a:defRPr/>
            </a:pPr>
            <a:endParaRPr lang="en-US" altLang="zh-CN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6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38" tIns="45719" rIns="91438" bIns="45719" numCol="1" anchor="t" anchorCtr="0" compatLnSpc="1">
            <a:prstTxWarp prst="textNoShape">
              <a:avLst/>
            </a:prstTxWarp>
          </a:bodyPr>
          <a:lstStyle>
            <a:lvl1pPr algn="r">
              <a:defRPr>
                <a:solidFill>
                  <a:srgbClr val="000000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fld id="{A315F9F9-BC05-42B5-A48B-38659C9D4108}" type="slidenum">
              <a:rPr lang="zh-CN" altLang="en-US"/>
              <a:pPr/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114390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Arial" charset="0"/>
        </a:defRPr>
      </a:lvl5pPr>
      <a:lvl6pPr marL="609600" algn="ctr" rtl="0" fontAlgn="base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Arial" charset="0"/>
        </a:defRPr>
      </a:lvl6pPr>
      <a:lvl7pPr marL="1219201" algn="ctr" rtl="0" fontAlgn="base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Arial" charset="0"/>
        </a:defRPr>
      </a:lvl7pPr>
      <a:lvl8pPr marL="1828801" algn="ctr" rtl="0" fontAlgn="base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Arial" charset="0"/>
        </a:defRPr>
      </a:lvl8pPr>
      <a:lvl9pPr marL="2438400" algn="ctr" rtl="0" fontAlgn="base">
        <a:spcBef>
          <a:spcPct val="0"/>
        </a:spcBef>
        <a:spcAft>
          <a:spcPct val="0"/>
        </a:spcAft>
        <a:defRPr sz="5900">
          <a:solidFill>
            <a:schemeClr val="tx2"/>
          </a:solidFill>
          <a:latin typeface="Arial" charset="0"/>
        </a:defRPr>
      </a:lvl9pPr>
    </p:titleStyle>
    <p:bodyStyle>
      <a:lvl1pPr marL="454048" indent="-454048" algn="l" rtl="0" eaLnBrk="0" fontAlgn="base" hangingPunct="0">
        <a:spcBef>
          <a:spcPct val="20000"/>
        </a:spcBef>
        <a:spcAft>
          <a:spcPct val="0"/>
        </a:spcAft>
        <a:buChar char="•"/>
        <a:defRPr sz="4300">
          <a:solidFill>
            <a:schemeClr val="tx1"/>
          </a:solidFill>
          <a:latin typeface="+mn-lt"/>
          <a:ea typeface="+mn-ea"/>
          <a:cs typeface="+mn-cs"/>
        </a:defRPr>
      </a:lvl1pPr>
      <a:lvl2pPr marL="987475" indent="-377844" algn="l" rtl="0" eaLnBrk="0" fontAlgn="base" hangingPunct="0">
        <a:spcBef>
          <a:spcPct val="20000"/>
        </a:spcBef>
        <a:spcAft>
          <a:spcPct val="0"/>
        </a:spcAft>
        <a:buChar char="–"/>
        <a:defRPr sz="3700">
          <a:solidFill>
            <a:schemeClr val="tx1"/>
          </a:solidFill>
          <a:latin typeface="+mn-lt"/>
        </a:defRPr>
      </a:lvl2pPr>
      <a:lvl3pPr marL="1520901" indent="-30164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</a:defRPr>
      </a:lvl3pPr>
      <a:lvl4pPr marL="2130532" indent="-301640" algn="l" rtl="0" eaLnBrk="0" fontAlgn="base" hangingPunct="0">
        <a:spcBef>
          <a:spcPct val="20000"/>
        </a:spcBef>
        <a:spcAft>
          <a:spcPct val="0"/>
        </a:spcAft>
        <a:buChar char="–"/>
        <a:defRPr sz="2700">
          <a:solidFill>
            <a:schemeClr val="tx1"/>
          </a:solidFill>
          <a:latin typeface="+mn-lt"/>
        </a:defRPr>
      </a:lvl4pPr>
      <a:lvl5pPr marL="2740162" indent="-301640" algn="l" rtl="0" eaLnBrk="0" fontAlgn="base" hangingPunct="0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</a:defRPr>
      </a:lvl5pPr>
      <a:lvl6pPr marL="3352800" indent="-304799" algn="l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</a:defRPr>
      </a:lvl6pPr>
      <a:lvl7pPr marL="3962400" indent="-304799" algn="l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</a:defRPr>
      </a:lvl7pPr>
      <a:lvl8pPr marL="4572001" indent="-304799" algn="l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</a:defRPr>
      </a:lvl8pPr>
      <a:lvl9pPr marL="5181600" indent="-304799" algn="l" rtl="0" fontAlgn="base">
        <a:spcBef>
          <a:spcPct val="20000"/>
        </a:spcBef>
        <a:spcAft>
          <a:spcPct val="0"/>
        </a:spcAft>
        <a:buChar char="»"/>
        <a:defRPr sz="27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121920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1" algn="l" defTabSz="121920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1" algn="l" defTabSz="121920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1" algn="l" defTabSz="121920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1" algn="l" defTabSz="121920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1" algn="l" defTabSz="1219201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183092"/>
            <a:ext cx="54864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066800"/>
            <a:ext cx="54864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6/20/2026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4237567"/>
            <a:ext cx="1930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4237567"/>
            <a:ext cx="14224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4214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ctr" defTabSz="609630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609630" rtl="0" eaLnBrk="1" latinLnBrk="0" hangingPunct="1">
        <a:spcBef>
          <a:spcPct val="20000"/>
        </a:spcBef>
        <a:buFont typeface="Arial" pitchFamily="34" charset="0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609630" rtl="0" eaLnBrk="1" latinLnBrk="0" hangingPunct="1">
        <a:spcBef>
          <a:spcPct val="20000"/>
        </a:spcBef>
        <a:buFont typeface="Arial" pitchFamily="34" charset="0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609630" rtl="0" eaLnBrk="1" latinLnBrk="0" hangingPunct="1">
        <a:spcBef>
          <a:spcPct val="20000"/>
        </a:spcBef>
        <a:buFont typeface="Arial" pitchFamily="34" charset="0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609630" rtl="0" eaLnBrk="1" latinLnBrk="0" hangingPunct="1">
        <a:spcBef>
          <a:spcPct val="20000"/>
        </a:spcBef>
        <a:buFont typeface="Arial" pitchFamily="34" charset="0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609630" rtl="0" eaLnBrk="1" latinLnBrk="0" hangingPunct="1">
        <a:spcBef>
          <a:spcPct val="20000"/>
        </a:spcBef>
        <a:buFont typeface="Arial" pitchFamily="34" charset="0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609630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1521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0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8402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1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27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7686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273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6931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图片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2410621" y="787700"/>
            <a:ext cx="7370759" cy="6283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30">
              <a:lnSpc>
                <a:spcPts val="4949"/>
              </a:lnSpc>
            </a:pPr>
            <a:r>
              <a:rPr lang="en-US" sz="4200" smtClean="0">
                <a:solidFill>
                  <a:srgbClr val="1800AD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ro"/>
                <a:sym typeface="Hero"/>
              </a:rPr>
              <a:t>健全人格三要素</a:t>
            </a:r>
            <a:endParaRPr lang="en-US" sz="4200">
              <a:solidFill>
                <a:srgbClr val="1800AD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Hero"/>
              <a:sym typeface="Hero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1214047" y="2123704"/>
            <a:ext cx="9718065" cy="15901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5004" lvl="1" indent="-237502" defTabSz="609630">
              <a:lnSpc>
                <a:spcPts val="3080"/>
              </a:lnSpc>
              <a:buFont typeface="Arial"/>
              <a:buChar char="•"/>
            </a:pPr>
            <a:r>
              <a:rPr lang="en-US" sz="2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Glass Antiqua"/>
                <a:sym typeface="Glass Antiqua"/>
              </a:rPr>
              <a:t>自我價值和自信心</a:t>
            </a:r>
          </a:p>
          <a:p>
            <a:pPr marL="475004" lvl="1" indent="-237502" defTabSz="609630">
              <a:lnSpc>
                <a:spcPts val="3080"/>
              </a:lnSpc>
              <a:buFont typeface="Arial"/>
              <a:buChar char="•"/>
            </a:pPr>
            <a:r>
              <a:rPr lang="en-US" sz="2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Glass Antiqua"/>
                <a:sym typeface="Glass Antiqua"/>
              </a:rPr>
              <a:t>知道人生方向</a:t>
            </a:r>
          </a:p>
          <a:p>
            <a:pPr marL="475004" lvl="1" indent="-237502" defTabSz="609630">
              <a:lnSpc>
                <a:spcPts val="3080"/>
              </a:lnSpc>
              <a:buFont typeface="Arial"/>
              <a:buChar char="•"/>
            </a:pPr>
            <a:r>
              <a:rPr lang="en-US" sz="2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Glass Antiqua"/>
                <a:sym typeface="Glass Antiqua"/>
              </a:rPr>
              <a:t>不怕失敗</a:t>
            </a:r>
          </a:p>
          <a:p>
            <a:pPr algn="just" defTabSz="609630">
              <a:lnSpc>
                <a:spcPts val="3080"/>
              </a:lnSpc>
            </a:pPr>
            <a:endParaRPr lang="en-US" sz="2200">
              <a:solidFill>
                <a:srgbClr val="000000"/>
              </a:solidFill>
              <a:latin typeface="Glass Antiqua"/>
              <a:ea typeface="Glass Antiqua"/>
              <a:cs typeface="Glass Antiqua"/>
              <a:sym typeface="Glass Antiqua"/>
            </a:endParaRPr>
          </a:p>
        </p:txBody>
      </p:sp>
      <p:sp>
        <p:nvSpPr>
          <p:cNvPr id="14" name="TextBox 14"/>
          <p:cNvSpPr txBox="1"/>
          <p:nvPr/>
        </p:nvSpPr>
        <p:spPr>
          <a:xfrm>
            <a:off x="868743" y="1558468"/>
            <a:ext cx="10431436" cy="512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09471" lvl="1" defTabSz="609630">
              <a:lnSpc>
                <a:spcPts val="4013"/>
              </a:lnSpc>
            </a:pPr>
            <a:r>
              <a:rPr lang="en-US" sz="2400" b="1" smtClean="0">
                <a:solidFill>
                  <a:srgbClr val="11007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ro"/>
                <a:sym typeface="Hero"/>
              </a:rPr>
              <a:t>1.</a:t>
            </a:r>
            <a:r>
              <a:rPr lang="en-US" sz="2866" b="1" smtClean="0">
                <a:solidFill>
                  <a:srgbClr val="11007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ro"/>
                <a:sym typeface="Hero"/>
              </a:rPr>
              <a:t>身份認同</a:t>
            </a:r>
            <a:r>
              <a:rPr lang="en-US" sz="2866" smtClean="0">
                <a:solidFill>
                  <a:srgbClr val="11007A"/>
                </a:solidFill>
                <a:latin typeface="Hero"/>
                <a:ea typeface="Hero"/>
                <a:cs typeface="Hero"/>
                <a:sym typeface="Hero"/>
              </a:rPr>
              <a:t> </a:t>
            </a:r>
            <a:r>
              <a:rPr lang="en-US" sz="3200">
                <a:solidFill>
                  <a:srgbClr val="11007A"/>
                </a:solidFill>
                <a:latin typeface="Questrial" pitchFamily="2" charset="0"/>
                <a:ea typeface="Hero"/>
                <a:cs typeface="Hero"/>
                <a:sym typeface="Hero"/>
              </a:rPr>
              <a:t>“You </a:t>
            </a:r>
            <a:r>
              <a:rPr lang="en-US" sz="3200" b="1">
                <a:solidFill>
                  <a:srgbClr val="11007A"/>
                </a:solidFill>
                <a:latin typeface="Questrial" pitchFamily="2" charset="0"/>
                <a:ea typeface="Hero Bold"/>
                <a:cs typeface="Hero Bold"/>
                <a:sym typeface="Hero Bold"/>
              </a:rPr>
              <a:t>are</a:t>
            </a:r>
            <a:r>
              <a:rPr lang="en-US" sz="3200">
                <a:solidFill>
                  <a:srgbClr val="11007A"/>
                </a:solidFill>
                <a:latin typeface="Questrial" pitchFamily="2" charset="0"/>
                <a:ea typeface="Hero"/>
                <a:cs typeface="Hero"/>
                <a:sym typeface="Hero"/>
              </a:rPr>
              <a:t> my Son” -The Gift of </a:t>
            </a:r>
            <a:r>
              <a:rPr lang="en-US" sz="3200" b="1">
                <a:solidFill>
                  <a:srgbClr val="11007A"/>
                </a:solidFill>
                <a:latin typeface="Questrial" pitchFamily="2" charset="0"/>
                <a:ea typeface="Hero Bold"/>
                <a:cs typeface="Hero Bold"/>
                <a:sym typeface="Hero Bold"/>
              </a:rPr>
              <a:t>Identity</a:t>
            </a:r>
            <a:endParaRPr lang="en-US" sz="2866" b="1">
              <a:solidFill>
                <a:srgbClr val="11007A"/>
              </a:solidFill>
              <a:latin typeface="Questrial" pitchFamily="2" charset="0"/>
              <a:ea typeface="Hero Bold"/>
              <a:cs typeface="Hero Bold"/>
              <a:sym typeface="Hero Bold"/>
            </a:endParaRPr>
          </a:p>
        </p:txBody>
      </p:sp>
      <p:sp>
        <p:nvSpPr>
          <p:cNvPr id="15" name="TextBox 15"/>
          <p:cNvSpPr txBox="1"/>
          <p:nvPr/>
        </p:nvSpPr>
        <p:spPr>
          <a:xfrm>
            <a:off x="1214047" y="4066466"/>
            <a:ext cx="9718065" cy="3652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475004" lvl="1" indent="-237502" defTabSz="609630">
              <a:lnSpc>
                <a:spcPts val="3080"/>
              </a:lnSpc>
              <a:buFont typeface="Arial"/>
              <a:buChar char="•"/>
            </a:pPr>
            <a:r>
              <a:rPr lang="en-US" sz="2200">
                <a:solidFill>
                  <a:srgbClr val="00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Glass Antiqua"/>
                <a:sym typeface="Glass Antiqua"/>
              </a:rPr>
              <a:t>心中有倚靠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868743" y="3504278"/>
            <a:ext cx="9682760" cy="48513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09471" lvl="1" defTabSz="609630">
              <a:lnSpc>
                <a:spcPts val="4013"/>
              </a:lnSpc>
            </a:pPr>
            <a:r>
              <a:rPr lang="en-US" altLang="zh-CN" sz="2400" b="1" smtClean="0">
                <a:solidFill>
                  <a:srgbClr val="11007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ro"/>
                <a:sym typeface="Hero"/>
              </a:rPr>
              <a:t>2.</a:t>
            </a:r>
            <a:r>
              <a:rPr lang="en-US" sz="2866" b="1" smtClean="0">
                <a:solidFill>
                  <a:srgbClr val="11007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ro"/>
                <a:sym typeface="Hero"/>
              </a:rPr>
              <a:t>知道被愛 </a:t>
            </a:r>
            <a:r>
              <a:rPr lang="en-US" sz="3200">
                <a:solidFill>
                  <a:srgbClr val="11007A"/>
                </a:solidFill>
                <a:latin typeface="Questrial" pitchFamily="2" charset="0"/>
                <a:ea typeface="Hero"/>
                <a:cs typeface="Hero"/>
                <a:sym typeface="Hero"/>
              </a:rPr>
              <a:t>“Whom I </a:t>
            </a:r>
            <a:r>
              <a:rPr lang="en-US" sz="3200" b="1">
                <a:solidFill>
                  <a:srgbClr val="11007A"/>
                </a:solidFill>
                <a:latin typeface="Questrial" pitchFamily="2" charset="0"/>
                <a:ea typeface="Hero"/>
                <a:cs typeface="Hero"/>
                <a:sym typeface="Hero Bold"/>
              </a:rPr>
              <a:t>Love</a:t>
            </a:r>
            <a:r>
              <a:rPr lang="en-US" sz="3200">
                <a:solidFill>
                  <a:srgbClr val="11007A"/>
                </a:solidFill>
                <a:latin typeface="Questrial" pitchFamily="2" charset="0"/>
                <a:ea typeface="Hero"/>
                <a:cs typeface="Hero"/>
                <a:sym typeface="Hero"/>
              </a:rPr>
              <a:t>” - The Gift of </a:t>
            </a:r>
            <a:r>
              <a:rPr lang="en-US" sz="3200" b="1">
                <a:solidFill>
                  <a:srgbClr val="11007A"/>
                </a:solidFill>
                <a:latin typeface="Questrial" pitchFamily="2" charset="0"/>
                <a:ea typeface="Hero"/>
                <a:cs typeface="Hero"/>
                <a:sym typeface="Hero Bold"/>
              </a:rPr>
              <a:t>Love</a:t>
            </a:r>
            <a:endParaRPr lang="en-US" sz="2866" b="1">
              <a:solidFill>
                <a:srgbClr val="11007A"/>
              </a:solidFill>
              <a:latin typeface="Questrial" pitchFamily="2" charset="0"/>
              <a:ea typeface="Hero"/>
              <a:cs typeface="Hero"/>
              <a:sym typeface="Hero Bold"/>
            </a:endParaRPr>
          </a:p>
        </p:txBody>
      </p:sp>
      <p:sp>
        <p:nvSpPr>
          <p:cNvPr id="17" name="TextBox 17"/>
          <p:cNvSpPr txBox="1"/>
          <p:nvPr/>
        </p:nvSpPr>
        <p:spPr>
          <a:xfrm>
            <a:off x="868743" y="4677124"/>
            <a:ext cx="11221658" cy="512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309471" lvl="1" defTabSz="609630">
              <a:lnSpc>
                <a:spcPts val="4013"/>
              </a:lnSpc>
            </a:pPr>
            <a:r>
              <a:rPr lang="en-US" altLang="zh-CN" sz="2400" b="1" smtClean="0">
                <a:solidFill>
                  <a:srgbClr val="11007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ro"/>
                <a:sym typeface="Hero"/>
              </a:rPr>
              <a:t>3.</a:t>
            </a:r>
            <a:r>
              <a:rPr lang="en-US" sz="2866" b="1" smtClean="0">
                <a:solidFill>
                  <a:srgbClr val="11007A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Hero"/>
                <a:sym typeface="Hero"/>
              </a:rPr>
              <a:t>被肯定 </a:t>
            </a:r>
            <a:r>
              <a:rPr lang="en-US" altLang="zh-CN" sz="2866" smtClean="0">
                <a:solidFill>
                  <a:srgbClr val="11007A"/>
                </a:solidFill>
                <a:latin typeface="Questrial" pitchFamily="2" charset="0"/>
                <a:ea typeface="Hero"/>
                <a:cs typeface="Hero"/>
                <a:sym typeface="Hero"/>
              </a:rPr>
              <a:t>“</a:t>
            </a:r>
            <a:r>
              <a:rPr lang="en-US" sz="3200" smtClean="0">
                <a:solidFill>
                  <a:srgbClr val="11007A"/>
                </a:solidFill>
                <a:latin typeface="Questrial" pitchFamily="2" charset="0"/>
                <a:ea typeface="Hero"/>
                <a:cs typeface="Hero"/>
                <a:sym typeface="Hero"/>
              </a:rPr>
              <a:t>with </a:t>
            </a:r>
            <a:r>
              <a:rPr lang="en-US" sz="3200">
                <a:solidFill>
                  <a:srgbClr val="11007A"/>
                </a:solidFill>
                <a:latin typeface="Questrial" pitchFamily="2" charset="0"/>
                <a:ea typeface="Hero"/>
                <a:cs typeface="Hero"/>
                <a:sym typeface="Hero"/>
              </a:rPr>
              <a:t>you I am </a:t>
            </a:r>
            <a:r>
              <a:rPr lang="en-US" sz="3200" b="1">
                <a:solidFill>
                  <a:srgbClr val="11007A"/>
                </a:solidFill>
                <a:latin typeface="Questrial" pitchFamily="2" charset="0"/>
                <a:ea typeface="Hero Bold"/>
                <a:cs typeface="Hero Bold"/>
                <a:sym typeface="Hero Bold"/>
              </a:rPr>
              <a:t>well </a:t>
            </a:r>
            <a:r>
              <a:rPr lang="en-US" sz="3200" b="1" smtClean="0">
                <a:solidFill>
                  <a:srgbClr val="11007A"/>
                </a:solidFill>
                <a:latin typeface="Questrial" pitchFamily="2" charset="0"/>
                <a:ea typeface="Hero Bold"/>
                <a:cs typeface="Hero Bold"/>
                <a:sym typeface="Hero Bold"/>
              </a:rPr>
              <a:t>pleased</a:t>
            </a:r>
            <a:r>
              <a:rPr lang="en-US" altLang="zh-CN" sz="2866" smtClean="0">
                <a:solidFill>
                  <a:srgbClr val="11007A"/>
                </a:solidFill>
                <a:latin typeface="Questrial" pitchFamily="2" charset="0"/>
                <a:ea typeface="Hero"/>
                <a:cs typeface="Hero"/>
                <a:sym typeface="Hero"/>
              </a:rPr>
              <a:t>”</a:t>
            </a:r>
            <a:r>
              <a:rPr lang="en-US" sz="2866" smtClean="0">
                <a:solidFill>
                  <a:srgbClr val="11007A"/>
                </a:solidFill>
                <a:latin typeface="Questrial" pitchFamily="2" charset="0"/>
                <a:ea typeface="Hero"/>
                <a:cs typeface="Hero"/>
                <a:sym typeface="Hero"/>
              </a:rPr>
              <a:t> </a:t>
            </a:r>
            <a:r>
              <a:rPr lang="en-US" sz="2866">
                <a:solidFill>
                  <a:srgbClr val="11007A"/>
                </a:solidFill>
                <a:latin typeface="Questrial" pitchFamily="2" charset="0"/>
                <a:ea typeface="Hero"/>
                <a:cs typeface="Hero"/>
                <a:sym typeface="Hero"/>
              </a:rPr>
              <a:t>- </a:t>
            </a:r>
            <a:r>
              <a:rPr lang="en-US" sz="3200">
                <a:solidFill>
                  <a:srgbClr val="11007A"/>
                </a:solidFill>
                <a:latin typeface="Questrial" pitchFamily="2" charset="0"/>
                <a:ea typeface="Hero"/>
                <a:cs typeface="Hero"/>
                <a:sym typeface="Hero"/>
              </a:rPr>
              <a:t>The Gift of </a:t>
            </a:r>
            <a:r>
              <a:rPr lang="en-US" sz="3200" b="1">
                <a:solidFill>
                  <a:srgbClr val="11007A"/>
                </a:solidFill>
                <a:latin typeface="Questrial" pitchFamily="2" charset="0"/>
                <a:ea typeface="Hero Bold"/>
                <a:cs typeface="Hero Bold"/>
                <a:sym typeface="Hero Bold"/>
              </a:rPr>
              <a:t>Approval</a:t>
            </a:r>
          </a:p>
        </p:txBody>
      </p:sp>
    </p:spTree>
    <p:extLst>
      <p:ext uri="{BB962C8B-B14F-4D97-AF65-F5344CB8AC3E}">
        <p14:creationId xmlns:p14="http://schemas.microsoft.com/office/powerpoint/2010/main" val="8092500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6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675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7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3687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8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94700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9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7044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44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</TotalTime>
  <Words>48</Words>
  <Application>Microsoft Office PowerPoint</Application>
  <PresentationFormat>宽屏</PresentationFormat>
  <Paragraphs>8</Paragraphs>
  <Slides>11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11</vt:i4>
      </vt:variant>
    </vt:vector>
  </HeadingPairs>
  <TitlesOfParts>
    <vt:vector size="21" baseType="lpstr">
      <vt:lpstr>Glass Antiqua</vt:lpstr>
      <vt:lpstr>Hero</vt:lpstr>
      <vt:lpstr>Hero Bold</vt:lpstr>
      <vt:lpstr>宋体</vt:lpstr>
      <vt:lpstr>微软雅黑</vt:lpstr>
      <vt:lpstr>Arial</vt:lpstr>
      <vt:lpstr>Calibri</vt:lpstr>
      <vt:lpstr>Questrial</vt:lpstr>
      <vt:lpstr>1_Default Design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Ping</dc:creator>
  <cp:lastModifiedBy>Ping</cp:lastModifiedBy>
  <cp:revision>7</cp:revision>
  <dcterms:created xsi:type="dcterms:W3CDTF">2026-06-20T18:52:29Z</dcterms:created>
  <dcterms:modified xsi:type="dcterms:W3CDTF">2026-06-20T20:21:37Z</dcterms:modified>
</cp:coreProperties>
</file>