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</p:sldIdLst>
  <p:sldSz cx="12192000" cy="6858000"/>
  <p:notesSz cx="6858000" cy="9144000"/>
  <p:photoAlbum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114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3B712-4D64-41D6-8EFB-BAE1DE117B6B}" type="datetimeFigureOut">
              <a:rPr lang="zh-CN" altLang="en-US" smtClean="0"/>
              <a:t>2026/6/28/Sun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C055D-11C1-40EA-8A1C-A2FE530BB04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69259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3B712-4D64-41D6-8EFB-BAE1DE117B6B}" type="datetimeFigureOut">
              <a:rPr lang="zh-CN" altLang="en-US" smtClean="0"/>
              <a:t>2026/6/28/Sun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C055D-11C1-40EA-8A1C-A2FE530BB04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8376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3B712-4D64-41D6-8EFB-BAE1DE117B6B}" type="datetimeFigureOut">
              <a:rPr lang="zh-CN" altLang="en-US" smtClean="0"/>
              <a:t>2026/6/28/Sun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C055D-11C1-40EA-8A1C-A2FE530BB04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758751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3B712-4D64-41D6-8EFB-BAE1DE117B6B}" type="datetimeFigureOut">
              <a:rPr lang="zh-CN" altLang="en-US" smtClean="0"/>
              <a:t>2026/6/28/Sun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C055D-11C1-40EA-8A1C-A2FE530BB04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329536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3B712-4D64-41D6-8EFB-BAE1DE117B6B}" type="datetimeFigureOut">
              <a:rPr lang="zh-CN" altLang="en-US" smtClean="0"/>
              <a:t>2026/6/28/Sun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C055D-11C1-40EA-8A1C-A2FE530BB04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495187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3B712-4D64-41D6-8EFB-BAE1DE117B6B}" type="datetimeFigureOut">
              <a:rPr lang="zh-CN" altLang="en-US" smtClean="0"/>
              <a:t>2026/6/28/Sun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C055D-11C1-40EA-8A1C-A2FE530BB04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417920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3B712-4D64-41D6-8EFB-BAE1DE117B6B}" type="datetimeFigureOut">
              <a:rPr lang="zh-CN" altLang="en-US" smtClean="0"/>
              <a:t>2026/6/28/Sun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C055D-11C1-40EA-8A1C-A2FE530BB04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948413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3B712-4D64-41D6-8EFB-BAE1DE117B6B}" type="datetimeFigureOut">
              <a:rPr lang="zh-CN" altLang="en-US" smtClean="0"/>
              <a:t>2026/6/28/Sun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C055D-11C1-40EA-8A1C-A2FE530BB04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97638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3B712-4D64-41D6-8EFB-BAE1DE117B6B}" type="datetimeFigureOut">
              <a:rPr lang="zh-CN" altLang="en-US" smtClean="0"/>
              <a:t>2026/6/28/Sun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C055D-11C1-40EA-8A1C-A2FE530BB04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257201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3B712-4D64-41D6-8EFB-BAE1DE117B6B}" type="datetimeFigureOut">
              <a:rPr lang="zh-CN" altLang="en-US" smtClean="0"/>
              <a:t>2026/6/28/Sun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C055D-11C1-40EA-8A1C-A2FE530BB04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78109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3B712-4D64-41D6-8EFB-BAE1DE117B6B}" type="datetimeFigureOut">
              <a:rPr lang="zh-CN" altLang="en-US" smtClean="0"/>
              <a:t>2026/6/28/Sun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C055D-11C1-40EA-8A1C-A2FE530BB04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426911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33B712-4D64-41D6-8EFB-BAE1DE117B6B}" type="datetimeFigureOut">
              <a:rPr lang="zh-CN" altLang="en-US" smtClean="0"/>
              <a:t>2026/6/28/Sun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CC055D-11C1-40EA-8A1C-A2FE530BB04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5611831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幻灯片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8458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幻灯片10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983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幻灯片1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2976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幻灯片1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5890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幻灯片1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5078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幻灯片14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17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幻灯片1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77827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幻灯片1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6009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幻灯片17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4985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幻灯片18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6929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幻灯片19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753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幻灯片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9911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幻灯片20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22554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幻灯片2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2172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幻灯片2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5563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幻灯片2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4745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幻灯片24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4138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幻灯片2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37515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幻灯片2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61286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幻灯片27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7869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幻灯片28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93919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幻灯片29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12858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幻灯片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06942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幻灯片30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72861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幻灯片3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224769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幻灯片3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392901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幻灯片3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73859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幻灯片34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4127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幻灯片3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51426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幻灯片3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323343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幻灯片37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58072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幻灯片38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45008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幻灯片39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4427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幻灯片4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34648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幻灯片40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958056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幻灯片4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53955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幻灯片4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248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幻灯片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3690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幻灯片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48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幻灯片7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9417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幻灯片8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8341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幻灯片9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4789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宽屏</PresentationFormat>
  <Paragraphs>0</Paragraphs>
  <Slides>42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42</vt:i4>
      </vt:variant>
    </vt:vector>
  </HeadingPairs>
  <TitlesOfParts>
    <vt:vector size="46" baseType="lpstr">
      <vt:lpstr>等线</vt:lpstr>
      <vt:lpstr>等线 Light</vt:lpstr>
      <vt:lpstr>Arial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Ping</dc:creator>
  <cp:lastModifiedBy>Ping</cp:lastModifiedBy>
  <cp:revision>1</cp:revision>
  <dcterms:created xsi:type="dcterms:W3CDTF">2026-06-29T01:16:52Z</dcterms:created>
  <dcterms:modified xsi:type="dcterms:W3CDTF">2026-06-29T01:17:06Z</dcterms:modified>
</cp:coreProperties>
</file>