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photoAlbum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1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443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65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643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7670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8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934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074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622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608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426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60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EE97D-1F59-404B-8ED9-7B7B77342960}" type="datetimeFigureOut">
              <a:rPr lang="zh-CN" altLang="en-US" smtClean="0"/>
              <a:t>2026/7/5/Sun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F9B63-9ED1-4610-BD12-3CE4AD269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8278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3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08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93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371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23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81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3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27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711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宽屏</PresentationFormat>
  <Paragraphs>0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3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Ping</dc:creator>
  <cp:lastModifiedBy>Ping</cp:lastModifiedBy>
  <cp:revision>3</cp:revision>
  <dcterms:created xsi:type="dcterms:W3CDTF">2026-07-04T21:48:35Z</dcterms:created>
  <dcterms:modified xsi:type="dcterms:W3CDTF">2026-07-05T16:25:00Z</dcterms:modified>
</cp:coreProperties>
</file>