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12192000" cy="6858000"/>
  <p:notesSz cx="6858000" cy="9144000"/>
  <p:photoAlbum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102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04BBF-A5C2-43B0-B11F-CB8B6AFF50C5}" type="datetimeFigureOut">
              <a:rPr lang="zh-CN" altLang="en-US" smtClean="0"/>
              <a:t>2026/7/11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3B5DD-8D39-4EB2-B346-915C5D5A96E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601653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04BBF-A5C2-43B0-B11F-CB8B6AFF50C5}" type="datetimeFigureOut">
              <a:rPr lang="zh-CN" altLang="en-US" smtClean="0"/>
              <a:t>2026/7/11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3B5DD-8D39-4EB2-B346-915C5D5A96E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43658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04BBF-A5C2-43B0-B11F-CB8B6AFF50C5}" type="datetimeFigureOut">
              <a:rPr lang="zh-CN" altLang="en-US" smtClean="0"/>
              <a:t>2026/7/11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3B5DD-8D39-4EB2-B346-915C5D5A96E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278807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04BBF-A5C2-43B0-B11F-CB8B6AFF50C5}" type="datetimeFigureOut">
              <a:rPr lang="zh-CN" altLang="en-US" smtClean="0"/>
              <a:t>2026/7/11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3B5DD-8D39-4EB2-B346-915C5D5A96E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39654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04BBF-A5C2-43B0-B11F-CB8B6AFF50C5}" type="datetimeFigureOut">
              <a:rPr lang="zh-CN" altLang="en-US" smtClean="0"/>
              <a:t>2026/7/11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3B5DD-8D39-4EB2-B346-915C5D5A96E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29140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04BBF-A5C2-43B0-B11F-CB8B6AFF50C5}" type="datetimeFigureOut">
              <a:rPr lang="zh-CN" altLang="en-US" smtClean="0"/>
              <a:t>2026/7/11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3B5DD-8D39-4EB2-B346-915C5D5A96E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274163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04BBF-A5C2-43B0-B11F-CB8B6AFF50C5}" type="datetimeFigureOut">
              <a:rPr lang="zh-CN" altLang="en-US" smtClean="0"/>
              <a:t>2026/7/11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3B5DD-8D39-4EB2-B346-915C5D5A96E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21138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04BBF-A5C2-43B0-B11F-CB8B6AFF50C5}" type="datetimeFigureOut">
              <a:rPr lang="zh-CN" altLang="en-US" smtClean="0"/>
              <a:t>2026/7/11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3B5DD-8D39-4EB2-B346-915C5D5A96E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939088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04BBF-A5C2-43B0-B11F-CB8B6AFF50C5}" type="datetimeFigureOut">
              <a:rPr lang="zh-CN" altLang="en-US" smtClean="0"/>
              <a:t>2026/7/11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3B5DD-8D39-4EB2-B346-915C5D5A96E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575222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04BBF-A5C2-43B0-B11F-CB8B6AFF50C5}" type="datetimeFigureOut">
              <a:rPr lang="zh-CN" altLang="en-US" smtClean="0"/>
              <a:t>2026/7/11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3B5DD-8D39-4EB2-B346-915C5D5A96E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37118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04BBF-A5C2-43B0-B11F-CB8B6AFF50C5}" type="datetimeFigureOut">
              <a:rPr lang="zh-CN" altLang="en-US" smtClean="0"/>
              <a:t>2026/7/11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3B5DD-8D39-4EB2-B346-915C5D5A96E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99774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A04BBF-A5C2-43B0-B11F-CB8B6AFF50C5}" type="datetimeFigureOut">
              <a:rPr lang="zh-CN" altLang="en-US" smtClean="0"/>
              <a:t>2026/7/11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A3B5DD-8D39-4EB2-B346-915C5D5A96E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304588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幻灯片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35779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幻灯片10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3403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幻灯片1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7901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幻灯片1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4887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幻灯片1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3946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幻灯片14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54931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幻灯片1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7776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幻灯片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7275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幻灯片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602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幻灯片4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6972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幻灯片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3364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幻灯片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1192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幻灯片7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3041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幻灯片8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6908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幻灯片9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2171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宽屏</PresentationFormat>
  <Paragraphs>0</Paragraphs>
  <Slides>15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19" baseType="lpstr">
      <vt:lpstr>等线</vt:lpstr>
      <vt:lpstr>等线 Light</vt:lpstr>
      <vt:lpstr>Arial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Ping</dc:creator>
  <cp:lastModifiedBy>Ping</cp:lastModifiedBy>
  <cp:revision>1</cp:revision>
  <dcterms:created xsi:type="dcterms:W3CDTF">2026-07-11T16:20:24Z</dcterms:created>
  <dcterms:modified xsi:type="dcterms:W3CDTF">2026-07-11T16:20:32Z</dcterms:modified>
</cp:coreProperties>
</file>