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18" r:id="rId1"/>
  </p:sldMasterIdLst>
  <p:notesMasterIdLst>
    <p:notesMasterId r:id="rId25"/>
  </p:notesMasterIdLst>
  <p:sldIdLst>
    <p:sldId id="285" r:id="rId2"/>
    <p:sldId id="259" r:id="rId3"/>
    <p:sldId id="260" r:id="rId4"/>
    <p:sldId id="261" r:id="rId5"/>
    <p:sldId id="271" r:id="rId6"/>
    <p:sldId id="273" r:id="rId7"/>
    <p:sldId id="274" r:id="rId8"/>
    <p:sldId id="263" r:id="rId9"/>
    <p:sldId id="275" r:id="rId10"/>
    <p:sldId id="276" r:id="rId11"/>
    <p:sldId id="277" r:id="rId12"/>
    <p:sldId id="264" r:id="rId13"/>
    <p:sldId id="278" r:id="rId14"/>
    <p:sldId id="265" r:id="rId15"/>
    <p:sldId id="279" r:id="rId16"/>
    <p:sldId id="266" r:id="rId17"/>
    <p:sldId id="283" r:id="rId18"/>
    <p:sldId id="280" r:id="rId19"/>
    <p:sldId id="272" r:id="rId20"/>
    <p:sldId id="282" r:id="rId21"/>
    <p:sldId id="281" r:id="rId22"/>
    <p:sldId id="269"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hLwq38wTzxm8YDIjE4o9XojqpUM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p:restoredTop sz="94756"/>
  </p:normalViewPr>
  <p:slideViewPr>
    <p:cSldViewPr snapToGrid="0">
      <p:cViewPr varScale="1">
        <p:scale>
          <a:sx n="84" d="100"/>
          <a:sy n="84" d="100"/>
        </p:scale>
        <p:origin x="96" y="2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C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98D3EB9C-7D7F-243E-FA33-09A63CE4DA55}"/>
            </a:ext>
          </a:extLst>
        </p:cNvPr>
        <p:cNvGrpSpPr/>
        <p:nvPr/>
      </p:nvGrpSpPr>
      <p:grpSpPr>
        <a:xfrm>
          <a:off x="0" y="0"/>
          <a:ext cx="0" cy="0"/>
          <a:chOff x="0" y="0"/>
          <a:chExt cx="0" cy="0"/>
        </a:xfrm>
      </p:grpSpPr>
      <p:sp>
        <p:nvSpPr>
          <p:cNvPr id="270" name="Google Shape;270;p6:notes">
            <a:extLst>
              <a:ext uri="{FF2B5EF4-FFF2-40B4-BE49-F238E27FC236}">
                <a16:creationId xmlns:a16="http://schemas.microsoft.com/office/drawing/2014/main" id="{BC3EC535-FBE3-AE20-1006-893461552C3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a:extLst>
              <a:ext uri="{FF2B5EF4-FFF2-40B4-BE49-F238E27FC236}">
                <a16:creationId xmlns:a16="http://schemas.microsoft.com/office/drawing/2014/main" id="{421301A4-296D-8668-6A3D-4C069BD0EA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982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93F3587F-F69A-7A4B-50CC-36EA8D8CBF44}"/>
            </a:ext>
          </a:extLst>
        </p:cNvPr>
        <p:cNvGrpSpPr/>
        <p:nvPr/>
      </p:nvGrpSpPr>
      <p:grpSpPr>
        <a:xfrm>
          <a:off x="0" y="0"/>
          <a:ext cx="0" cy="0"/>
          <a:chOff x="0" y="0"/>
          <a:chExt cx="0" cy="0"/>
        </a:xfrm>
      </p:grpSpPr>
      <p:sp>
        <p:nvSpPr>
          <p:cNvPr id="270" name="Google Shape;270;p6:notes">
            <a:extLst>
              <a:ext uri="{FF2B5EF4-FFF2-40B4-BE49-F238E27FC236}">
                <a16:creationId xmlns:a16="http://schemas.microsoft.com/office/drawing/2014/main" id="{6DFCF9AD-A2EA-4E7F-B817-3D315E91D26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a:extLst>
              <a:ext uri="{FF2B5EF4-FFF2-40B4-BE49-F238E27FC236}">
                <a16:creationId xmlns:a16="http://schemas.microsoft.com/office/drawing/2014/main" id="{F66D034B-07AB-0249-D0D3-F485F406EB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005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CE83F7FF-AB23-31F6-12E7-82D39532C0D8}"/>
            </a:ext>
          </a:extLst>
        </p:cNvPr>
        <p:cNvGrpSpPr/>
        <p:nvPr/>
      </p:nvGrpSpPr>
      <p:grpSpPr>
        <a:xfrm>
          <a:off x="0" y="0"/>
          <a:ext cx="0" cy="0"/>
          <a:chOff x="0" y="0"/>
          <a:chExt cx="0" cy="0"/>
        </a:xfrm>
      </p:grpSpPr>
      <p:sp>
        <p:nvSpPr>
          <p:cNvPr id="270" name="Google Shape;270;p6:notes">
            <a:extLst>
              <a:ext uri="{FF2B5EF4-FFF2-40B4-BE49-F238E27FC236}">
                <a16:creationId xmlns:a16="http://schemas.microsoft.com/office/drawing/2014/main" id="{E3D10CD9-7E3D-5645-4D9C-96E1B8F2131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a:extLst>
              <a:ext uri="{FF2B5EF4-FFF2-40B4-BE49-F238E27FC236}">
                <a16:creationId xmlns:a16="http://schemas.microsoft.com/office/drawing/2014/main" id="{3DA498BC-AD1A-0C3B-F5C0-11E4E57EFC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0334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4FEAF240-EC8C-9164-FE1B-DDC3571332C4}"/>
            </a:ext>
          </a:extLst>
        </p:cNvPr>
        <p:cNvGrpSpPr/>
        <p:nvPr/>
      </p:nvGrpSpPr>
      <p:grpSpPr>
        <a:xfrm>
          <a:off x="0" y="0"/>
          <a:ext cx="0" cy="0"/>
          <a:chOff x="0" y="0"/>
          <a:chExt cx="0" cy="0"/>
        </a:xfrm>
      </p:grpSpPr>
      <p:sp>
        <p:nvSpPr>
          <p:cNvPr id="285" name="Google Shape;285;p9:notes">
            <a:extLst>
              <a:ext uri="{FF2B5EF4-FFF2-40B4-BE49-F238E27FC236}">
                <a16:creationId xmlns:a16="http://schemas.microsoft.com/office/drawing/2014/main" id="{D71CF256-AD66-C364-7086-CBC1299FBC9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9:notes">
            <a:extLst>
              <a:ext uri="{FF2B5EF4-FFF2-40B4-BE49-F238E27FC236}">
                <a16:creationId xmlns:a16="http://schemas.microsoft.com/office/drawing/2014/main" id="{4FF8FDD2-0836-4C85-0ECA-997D7569E0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1692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755DB26B-799E-0D6C-F316-C6BF81FA7EC4}"/>
            </a:ext>
          </a:extLst>
        </p:cNvPr>
        <p:cNvGrpSpPr/>
        <p:nvPr/>
      </p:nvGrpSpPr>
      <p:grpSpPr>
        <a:xfrm>
          <a:off x="0" y="0"/>
          <a:ext cx="0" cy="0"/>
          <a:chOff x="0" y="0"/>
          <a:chExt cx="0" cy="0"/>
        </a:xfrm>
      </p:grpSpPr>
      <p:sp>
        <p:nvSpPr>
          <p:cNvPr id="285" name="Google Shape;285;p9:notes">
            <a:extLst>
              <a:ext uri="{FF2B5EF4-FFF2-40B4-BE49-F238E27FC236}">
                <a16:creationId xmlns:a16="http://schemas.microsoft.com/office/drawing/2014/main" id="{27429510-F575-88D0-0B0E-DF794F09764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9:notes">
            <a:extLst>
              <a:ext uri="{FF2B5EF4-FFF2-40B4-BE49-F238E27FC236}">
                <a16:creationId xmlns:a16="http://schemas.microsoft.com/office/drawing/2014/main" id="{DD0CE8DA-950E-7DA6-3AD6-4991CD6073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2223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a:extLst>
            <a:ext uri="{FF2B5EF4-FFF2-40B4-BE49-F238E27FC236}">
              <a16:creationId xmlns:a16="http://schemas.microsoft.com/office/drawing/2014/main" id="{9C37C786-31EB-94A7-3982-763623FFEE81}"/>
            </a:ext>
          </a:extLst>
        </p:cNvPr>
        <p:cNvGrpSpPr/>
        <p:nvPr/>
      </p:nvGrpSpPr>
      <p:grpSpPr>
        <a:xfrm>
          <a:off x="0" y="0"/>
          <a:ext cx="0" cy="0"/>
          <a:chOff x="0" y="0"/>
          <a:chExt cx="0" cy="0"/>
        </a:xfrm>
      </p:grpSpPr>
      <p:sp>
        <p:nvSpPr>
          <p:cNvPr id="290" name="Google Shape;290;p10:notes">
            <a:extLst>
              <a:ext uri="{FF2B5EF4-FFF2-40B4-BE49-F238E27FC236}">
                <a16:creationId xmlns:a16="http://schemas.microsoft.com/office/drawing/2014/main" id="{8FDF498C-FEB3-D647-91B0-DB2F451868C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0:notes">
            <a:extLst>
              <a:ext uri="{FF2B5EF4-FFF2-40B4-BE49-F238E27FC236}">
                <a16:creationId xmlns:a16="http://schemas.microsoft.com/office/drawing/2014/main" id="{898EABC0-838F-279C-DD47-14CBC16B4F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844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a:extLst>
            <a:ext uri="{FF2B5EF4-FFF2-40B4-BE49-F238E27FC236}">
              <a16:creationId xmlns:a16="http://schemas.microsoft.com/office/drawing/2014/main" id="{7046D108-7CDB-DFC9-F80C-5D5753FCD899}"/>
            </a:ext>
          </a:extLst>
        </p:cNvPr>
        <p:cNvGrpSpPr/>
        <p:nvPr/>
      </p:nvGrpSpPr>
      <p:grpSpPr>
        <a:xfrm>
          <a:off x="0" y="0"/>
          <a:ext cx="0" cy="0"/>
          <a:chOff x="0" y="0"/>
          <a:chExt cx="0" cy="0"/>
        </a:xfrm>
      </p:grpSpPr>
      <p:sp>
        <p:nvSpPr>
          <p:cNvPr id="290" name="Google Shape;290;p10:notes">
            <a:extLst>
              <a:ext uri="{FF2B5EF4-FFF2-40B4-BE49-F238E27FC236}">
                <a16:creationId xmlns:a16="http://schemas.microsoft.com/office/drawing/2014/main" id="{B3C665CB-F5DA-267C-ACEB-F21E6629B69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0:notes">
            <a:extLst>
              <a:ext uri="{FF2B5EF4-FFF2-40B4-BE49-F238E27FC236}">
                <a16:creationId xmlns:a16="http://schemas.microsoft.com/office/drawing/2014/main" id="{532869DC-DCD4-7AC5-08E6-58D8AE837C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5563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f256377e27_0_3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3f256377e27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EF21AC7C-EFB3-2815-46F7-74009A7AA1F1}"/>
            </a:ext>
          </a:extLst>
        </p:cNvPr>
        <p:cNvGrpSpPr/>
        <p:nvPr/>
      </p:nvGrpSpPr>
      <p:grpSpPr>
        <a:xfrm>
          <a:off x="0" y="0"/>
          <a:ext cx="0" cy="0"/>
          <a:chOff x="0" y="0"/>
          <a:chExt cx="0" cy="0"/>
        </a:xfrm>
      </p:grpSpPr>
      <p:sp>
        <p:nvSpPr>
          <p:cNvPr id="270" name="Google Shape;270;p6:notes">
            <a:extLst>
              <a:ext uri="{FF2B5EF4-FFF2-40B4-BE49-F238E27FC236}">
                <a16:creationId xmlns:a16="http://schemas.microsoft.com/office/drawing/2014/main" id="{C543317A-0760-7812-7797-B50039343EA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a:extLst>
              <a:ext uri="{FF2B5EF4-FFF2-40B4-BE49-F238E27FC236}">
                <a16:creationId xmlns:a16="http://schemas.microsoft.com/office/drawing/2014/main" id="{FA5BDC44-90A1-C022-434E-A746B6D6F6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2280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a:extLst>
            <a:ext uri="{FF2B5EF4-FFF2-40B4-BE49-F238E27FC236}">
              <a16:creationId xmlns:a16="http://schemas.microsoft.com/office/drawing/2014/main" id="{48D653EF-6333-9994-A870-4D0CAD71F974}"/>
            </a:ext>
          </a:extLst>
        </p:cNvPr>
        <p:cNvGrpSpPr/>
        <p:nvPr/>
      </p:nvGrpSpPr>
      <p:grpSpPr>
        <a:xfrm>
          <a:off x="0" y="0"/>
          <a:ext cx="0" cy="0"/>
          <a:chOff x="0" y="0"/>
          <a:chExt cx="0" cy="0"/>
        </a:xfrm>
      </p:grpSpPr>
      <p:sp>
        <p:nvSpPr>
          <p:cNvPr id="300" name="Google Shape;300;p12:notes">
            <a:extLst>
              <a:ext uri="{FF2B5EF4-FFF2-40B4-BE49-F238E27FC236}">
                <a16:creationId xmlns:a16="http://schemas.microsoft.com/office/drawing/2014/main" id="{58CBFCB3-EAD5-81FF-081A-0894728AF2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2:notes">
            <a:extLst>
              <a:ext uri="{FF2B5EF4-FFF2-40B4-BE49-F238E27FC236}">
                <a16:creationId xmlns:a16="http://schemas.microsoft.com/office/drawing/2014/main" id="{385A87AA-1FAA-051A-453E-0E546D1D8F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12:notes">
            <a:extLst>
              <a:ext uri="{FF2B5EF4-FFF2-40B4-BE49-F238E27FC236}">
                <a16:creationId xmlns:a16="http://schemas.microsoft.com/office/drawing/2014/main" id="{E45ECB49-8E62-0B29-84B0-D3560C291E6E}"/>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23</a:t>
            </a:fld>
            <a:endParaRPr/>
          </a:p>
        </p:txBody>
      </p:sp>
    </p:spTree>
    <p:extLst>
      <p:ext uri="{BB962C8B-B14F-4D97-AF65-F5344CB8AC3E}">
        <p14:creationId xmlns:p14="http://schemas.microsoft.com/office/powerpoint/2010/main" val="2747321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f256377e27_0_3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g3f256377e27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a:extLst>
            <a:ext uri="{FF2B5EF4-FFF2-40B4-BE49-F238E27FC236}">
              <a16:creationId xmlns:a16="http://schemas.microsoft.com/office/drawing/2014/main" id="{12EA4164-36CE-B087-4806-484677F4E510}"/>
            </a:ext>
          </a:extLst>
        </p:cNvPr>
        <p:cNvGrpSpPr/>
        <p:nvPr/>
      </p:nvGrpSpPr>
      <p:grpSpPr>
        <a:xfrm>
          <a:off x="0" y="0"/>
          <a:ext cx="0" cy="0"/>
          <a:chOff x="0" y="0"/>
          <a:chExt cx="0" cy="0"/>
        </a:xfrm>
      </p:grpSpPr>
      <p:sp>
        <p:nvSpPr>
          <p:cNvPr id="260" name="Google Shape;260;g3f256377e27_0_321:notes">
            <a:extLst>
              <a:ext uri="{FF2B5EF4-FFF2-40B4-BE49-F238E27FC236}">
                <a16:creationId xmlns:a16="http://schemas.microsoft.com/office/drawing/2014/main" id="{02A5FA60-4545-5B64-6C04-45700F4D0841}"/>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g3f256377e27_0_321:notes">
            <a:extLst>
              <a:ext uri="{FF2B5EF4-FFF2-40B4-BE49-F238E27FC236}">
                <a16:creationId xmlns:a16="http://schemas.microsoft.com/office/drawing/2014/main" id="{54A56473-E8C7-7FDB-9470-94DABFBE42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77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a:extLst>
            <a:ext uri="{FF2B5EF4-FFF2-40B4-BE49-F238E27FC236}">
              <a16:creationId xmlns:a16="http://schemas.microsoft.com/office/drawing/2014/main" id="{2CA8DBAF-B84C-815A-A865-7555CBECEE23}"/>
            </a:ext>
          </a:extLst>
        </p:cNvPr>
        <p:cNvGrpSpPr/>
        <p:nvPr/>
      </p:nvGrpSpPr>
      <p:grpSpPr>
        <a:xfrm>
          <a:off x="0" y="0"/>
          <a:ext cx="0" cy="0"/>
          <a:chOff x="0" y="0"/>
          <a:chExt cx="0" cy="0"/>
        </a:xfrm>
      </p:grpSpPr>
      <p:sp>
        <p:nvSpPr>
          <p:cNvPr id="260" name="Google Shape;260;g3f256377e27_0_321:notes">
            <a:extLst>
              <a:ext uri="{FF2B5EF4-FFF2-40B4-BE49-F238E27FC236}">
                <a16:creationId xmlns:a16="http://schemas.microsoft.com/office/drawing/2014/main" id="{9C1A2803-B019-3657-FB2A-13E450F96EAE}"/>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g3f256377e27_0_321:notes">
            <a:extLst>
              <a:ext uri="{FF2B5EF4-FFF2-40B4-BE49-F238E27FC236}">
                <a16:creationId xmlns:a16="http://schemas.microsoft.com/office/drawing/2014/main" id="{5E9DC32C-65D1-4267-D749-C4F2379B45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5845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a:extLst>
            <a:ext uri="{FF2B5EF4-FFF2-40B4-BE49-F238E27FC236}">
              <a16:creationId xmlns:a16="http://schemas.microsoft.com/office/drawing/2014/main" id="{7E3FF76A-62D6-B2C0-A68F-278230903649}"/>
            </a:ext>
          </a:extLst>
        </p:cNvPr>
        <p:cNvGrpSpPr/>
        <p:nvPr/>
      </p:nvGrpSpPr>
      <p:grpSpPr>
        <a:xfrm>
          <a:off x="0" y="0"/>
          <a:ext cx="0" cy="0"/>
          <a:chOff x="0" y="0"/>
          <a:chExt cx="0" cy="0"/>
        </a:xfrm>
      </p:grpSpPr>
      <p:sp>
        <p:nvSpPr>
          <p:cNvPr id="260" name="Google Shape;260;g3f256377e27_0_321:notes">
            <a:extLst>
              <a:ext uri="{FF2B5EF4-FFF2-40B4-BE49-F238E27FC236}">
                <a16:creationId xmlns:a16="http://schemas.microsoft.com/office/drawing/2014/main" id="{29243125-A4F1-B707-66DF-D04950A89462}"/>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g3f256377e27_0_321:notes">
            <a:extLst>
              <a:ext uri="{FF2B5EF4-FFF2-40B4-BE49-F238E27FC236}">
                <a16:creationId xmlns:a16="http://schemas.microsoft.com/office/drawing/2014/main" id="{7ED983C9-77CC-93CA-D2FD-D4B66A1F22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9432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FA414CF3-9A82-4EF5-07E2-F8E2BA9D4411}"/>
            </a:ext>
          </a:extLst>
        </p:cNvPr>
        <p:cNvGrpSpPr/>
        <p:nvPr/>
      </p:nvGrpSpPr>
      <p:grpSpPr>
        <a:xfrm>
          <a:off x="0" y="0"/>
          <a:ext cx="0" cy="0"/>
          <a:chOff x="0" y="0"/>
          <a:chExt cx="0" cy="0"/>
        </a:xfrm>
      </p:grpSpPr>
      <p:sp>
        <p:nvSpPr>
          <p:cNvPr id="270" name="Google Shape;270;p6:notes">
            <a:extLst>
              <a:ext uri="{FF2B5EF4-FFF2-40B4-BE49-F238E27FC236}">
                <a16:creationId xmlns:a16="http://schemas.microsoft.com/office/drawing/2014/main" id="{57650652-4449-14DE-5E44-19A0580F31D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a:extLst>
              <a:ext uri="{FF2B5EF4-FFF2-40B4-BE49-F238E27FC236}">
                <a16:creationId xmlns:a16="http://schemas.microsoft.com/office/drawing/2014/main" id="{A75CD027-4C60-9CC1-CC2F-E9428BE126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9066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C83B59F7-6AB1-3B63-DDCE-0008816AD7CF}"/>
            </a:ext>
          </a:extLst>
        </p:cNvPr>
        <p:cNvGrpSpPr/>
        <p:nvPr/>
      </p:nvGrpSpPr>
      <p:grpSpPr>
        <a:xfrm>
          <a:off x="0" y="0"/>
          <a:ext cx="0" cy="0"/>
          <a:chOff x="0" y="0"/>
          <a:chExt cx="0" cy="0"/>
        </a:xfrm>
      </p:grpSpPr>
      <p:sp>
        <p:nvSpPr>
          <p:cNvPr id="270" name="Google Shape;270;p6:notes">
            <a:extLst>
              <a:ext uri="{FF2B5EF4-FFF2-40B4-BE49-F238E27FC236}">
                <a16:creationId xmlns:a16="http://schemas.microsoft.com/office/drawing/2014/main" id="{9512208E-2DF5-B776-23DC-3784F442BFB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6:notes">
            <a:extLst>
              <a:ext uri="{FF2B5EF4-FFF2-40B4-BE49-F238E27FC236}">
                <a16:creationId xmlns:a16="http://schemas.microsoft.com/office/drawing/2014/main" id="{C627A7B1-67B9-4D40-57E2-D2CAAC75F6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9821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364417105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234514401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218746576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44288526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421711119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209316525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326219414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02909691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297401407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298788012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592162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50756517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2017721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639166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791566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06759766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61694555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706902237"/>
      </p:ext>
    </p:extLst>
  </p:cSld>
  <p:clrMap bg1="dk1" tx1="lt1" bg2="dk2" tx2="lt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90027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a:extLst>
            <a:ext uri="{FF2B5EF4-FFF2-40B4-BE49-F238E27FC236}">
              <a16:creationId xmlns:a16="http://schemas.microsoft.com/office/drawing/2014/main" id="{8FFB1ED9-4140-D028-2E92-609259439302}"/>
            </a:ext>
          </a:extLst>
        </p:cNvPr>
        <p:cNvGrpSpPr/>
        <p:nvPr/>
      </p:nvGrpSpPr>
      <p:grpSpPr>
        <a:xfrm>
          <a:off x="0" y="0"/>
          <a:ext cx="0" cy="0"/>
          <a:chOff x="0" y="0"/>
          <a:chExt cx="0" cy="0"/>
        </a:xfrm>
      </p:grpSpPr>
      <p:sp>
        <p:nvSpPr>
          <p:cNvPr id="273" name="Google Shape;273;p6">
            <a:extLst>
              <a:ext uri="{FF2B5EF4-FFF2-40B4-BE49-F238E27FC236}">
                <a16:creationId xmlns:a16="http://schemas.microsoft.com/office/drawing/2014/main" id="{D12A9F01-4B73-AFD6-7C46-2A428DAA3D0B}"/>
              </a:ext>
            </a:extLst>
          </p:cNvPr>
          <p:cNvSpPr txBox="1"/>
          <p:nvPr/>
        </p:nvSpPr>
        <p:spPr>
          <a:xfrm>
            <a:off x="524106" y="594235"/>
            <a:ext cx="11285035" cy="4216499"/>
          </a:xfrm>
          <a:prstGeom prst="rect">
            <a:avLst/>
          </a:prstGeom>
          <a:noFill/>
          <a:ln>
            <a:noFill/>
          </a:ln>
        </p:spPr>
        <p:txBody>
          <a:bodyPr spcFirstLastPara="1" wrap="square" lIns="91425" tIns="45700" rIns="91425" bIns="45700" anchor="t" anchorCtr="0">
            <a:spAutoFit/>
          </a:bodyPr>
          <a:lstStyle/>
          <a:p>
            <a:pPr fontAlgn="base"/>
            <a:r>
              <a:rPr lang="en-US" sz="3600" b="1" dirty="0" err="1">
                <a:latin typeface="Times New Roman" panose="02020603050405020304" pitchFamily="18" charset="0"/>
                <a:cs typeface="Times New Roman" panose="02020603050405020304" pitchFamily="18" charset="0"/>
              </a:rPr>
              <a:t>上帝無所不在，因此祂深深認識我們（詩篇</a:t>
            </a:r>
            <a:r>
              <a:rPr lang="en-US" sz="3600" b="1" dirty="0">
                <a:latin typeface="Times New Roman" panose="02020603050405020304" pitchFamily="18" charset="0"/>
                <a:cs typeface="Times New Roman" panose="02020603050405020304" pitchFamily="18" charset="0"/>
              </a:rPr>
              <a:t> 139:1–6）</a:t>
            </a:r>
            <a:r>
              <a:rPr lang="en-US" sz="3600" dirty="0">
                <a:latin typeface="Times New Roman" panose="02020603050405020304" pitchFamily="18" charset="0"/>
                <a:cs typeface="Times New Roman" panose="02020603050405020304" pitchFamily="18" charset="0"/>
              </a:rPr>
              <a:t> </a:t>
            </a:r>
          </a:p>
          <a:p>
            <a:pPr lvl="0" fontAlgn="base"/>
            <a:r>
              <a:rPr lang="en-US" sz="3600" b="1" dirty="0">
                <a:latin typeface="Times New Roman" panose="02020603050405020304" pitchFamily="18" charset="0"/>
                <a:cs typeface="Times New Roman" panose="02020603050405020304" pitchFamily="18" charset="0"/>
              </a:rPr>
              <a:t>He is all-present, so God knows us deeply </a:t>
            </a:r>
          </a:p>
          <a:p>
            <a:pPr fontAlgn="base"/>
            <a:endParaRPr lang="en-US" sz="3600" b="1" dirty="0">
              <a:latin typeface="Times New Roman" panose="02020603050405020304" pitchFamily="18" charset="0"/>
              <a:cs typeface="Times New Roman" panose="02020603050405020304" pitchFamily="18" charset="0"/>
            </a:endParaRPr>
          </a:p>
          <a:p>
            <a:pPr fontAlgn="base"/>
            <a:r>
              <a:rPr lang="en-US" sz="3600" b="1" dirty="0" err="1">
                <a:latin typeface="Times New Roman" panose="02020603050405020304" pitchFamily="18" charset="0"/>
                <a:cs typeface="Times New Roman" panose="02020603050405020304" pitchFamily="18" charset="0"/>
              </a:rPr>
              <a:t>上帝無所不在，因此祂清楚看見我們（詩篇</a:t>
            </a:r>
            <a:r>
              <a:rPr lang="en-US" sz="3600" b="1" dirty="0">
                <a:latin typeface="Times New Roman" panose="02020603050405020304" pitchFamily="18" charset="0"/>
                <a:cs typeface="Times New Roman" panose="02020603050405020304" pitchFamily="18" charset="0"/>
              </a:rPr>
              <a:t> 139:7–12）</a:t>
            </a:r>
            <a:endParaRPr lang="en-US" sz="3600" dirty="0">
              <a:latin typeface="Times New Roman" panose="02020603050405020304" pitchFamily="18" charset="0"/>
              <a:cs typeface="Times New Roman" panose="02020603050405020304" pitchFamily="18" charset="0"/>
            </a:endParaRPr>
          </a:p>
          <a:p>
            <a:pPr lvl="0" fontAlgn="base"/>
            <a:r>
              <a:rPr lang="en-US" sz="3600" b="1" dirty="0">
                <a:latin typeface="Times New Roman" panose="02020603050405020304" pitchFamily="18" charset="0"/>
                <a:cs typeface="Times New Roman" panose="02020603050405020304" pitchFamily="18" charset="0"/>
              </a:rPr>
              <a:t>He is all-present, so God sees us clearly </a:t>
            </a:r>
          </a:p>
          <a:p>
            <a:pPr marL="0" marR="0" lvl="0" indent="0" algn="l" rtl="0">
              <a:spcBef>
                <a:spcPts val="0"/>
              </a:spcBef>
              <a:spcAft>
                <a:spcPts val="0"/>
              </a:spcAft>
              <a:buNone/>
            </a:pPr>
            <a:endParaRPr lang="en-US" sz="3200" dirty="0">
              <a:solidFill>
                <a:schemeClr val="lt1"/>
              </a:solidFill>
              <a:latin typeface="KaiTi"/>
              <a:ea typeface="KaiTi"/>
              <a:cs typeface="KaiTi"/>
              <a:sym typeface="KaiTi"/>
            </a:endParaRPr>
          </a:p>
          <a:p>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sz="2800"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2174676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a:extLst>
            <a:ext uri="{FF2B5EF4-FFF2-40B4-BE49-F238E27FC236}">
              <a16:creationId xmlns:a16="http://schemas.microsoft.com/office/drawing/2014/main" id="{0204E470-4187-D536-0FAA-3F706A68AC3F}"/>
            </a:ext>
          </a:extLst>
        </p:cNvPr>
        <p:cNvGrpSpPr/>
        <p:nvPr/>
      </p:nvGrpSpPr>
      <p:grpSpPr>
        <a:xfrm>
          <a:off x="0" y="0"/>
          <a:ext cx="0" cy="0"/>
          <a:chOff x="0" y="0"/>
          <a:chExt cx="0" cy="0"/>
        </a:xfrm>
      </p:grpSpPr>
      <p:sp>
        <p:nvSpPr>
          <p:cNvPr id="273" name="Google Shape;273;p6">
            <a:extLst>
              <a:ext uri="{FF2B5EF4-FFF2-40B4-BE49-F238E27FC236}">
                <a16:creationId xmlns:a16="http://schemas.microsoft.com/office/drawing/2014/main" id="{63BEB2A5-8B8A-9BF9-E929-05100610C5F8}"/>
              </a:ext>
            </a:extLst>
          </p:cNvPr>
          <p:cNvSpPr txBox="1"/>
          <p:nvPr/>
        </p:nvSpPr>
        <p:spPr>
          <a:xfrm>
            <a:off x="535258" y="616538"/>
            <a:ext cx="11285035" cy="2062063"/>
          </a:xfrm>
          <a:prstGeom prst="rect">
            <a:avLst/>
          </a:prstGeom>
          <a:noFill/>
          <a:ln>
            <a:noFill/>
          </a:ln>
        </p:spPr>
        <p:txBody>
          <a:bodyPr spcFirstLastPara="1" wrap="square" lIns="91425" tIns="45700" rIns="91425" bIns="45700" anchor="t" anchorCtr="0">
            <a:spAutoFit/>
          </a:bodyPr>
          <a:lstStyle/>
          <a:p>
            <a:pPr lvl="0"/>
            <a:r>
              <a:rPr lang="en-US" altLang="zh-TW" sz="3600" b="1" dirty="0">
                <a:latin typeface="Times New Roman" panose="02020603050405020304" pitchFamily="18" charset="0"/>
                <a:cs typeface="Times New Roman" panose="02020603050405020304" pitchFamily="18" charset="0"/>
              </a:rPr>
              <a:t>1.</a:t>
            </a:r>
            <a:r>
              <a:rPr lang="zh-TW" altLang="en-US" sz="3600" b="1"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Fear God because he is everywhere and he knows you</a:t>
            </a:r>
          </a:p>
          <a:p>
            <a:pPr lvl="0"/>
            <a:r>
              <a:rPr lang="en-US" sz="3600" b="1" dirty="0" err="1">
                <a:latin typeface="Times New Roman" panose="02020603050405020304" pitchFamily="18" charset="0"/>
                <a:cs typeface="Times New Roman" panose="02020603050405020304" pitchFamily="18" charset="0"/>
              </a:rPr>
              <a:t>來敬畏神，因為祂無所不在，因此祂認識你</a:t>
            </a:r>
            <a:endParaRPr lang="en-US" sz="3600" b="1" dirty="0">
              <a:solidFill>
                <a:schemeClr val="lt1"/>
              </a:solidFill>
              <a:latin typeface="Times New Roman" panose="02020603050405020304" pitchFamily="18" charset="0"/>
              <a:ea typeface="KaiTi"/>
              <a:cs typeface="Times New Roman" panose="02020603050405020304" pitchFamily="18" charset="0"/>
              <a:sym typeface="KaiTi"/>
            </a:endParaRPr>
          </a:p>
          <a:p>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sz="2800"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895247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7"/>
        <p:cNvGrpSpPr/>
        <p:nvPr/>
      </p:nvGrpSpPr>
      <p:grpSpPr>
        <a:xfrm>
          <a:off x="0" y="0"/>
          <a:ext cx="0" cy="0"/>
          <a:chOff x="0" y="0"/>
          <a:chExt cx="0" cy="0"/>
        </a:xfrm>
      </p:grpSpPr>
      <p:sp>
        <p:nvSpPr>
          <p:cNvPr id="278" name="Google Shape;278;p7"/>
          <p:cNvSpPr txBox="1"/>
          <p:nvPr/>
        </p:nvSpPr>
        <p:spPr>
          <a:xfrm>
            <a:off x="787213" y="316404"/>
            <a:ext cx="8712968" cy="5462994"/>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lt1"/>
              </a:buClr>
              <a:buSzPts val="3200"/>
            </a:pPr>
            <a:endParaRPr sz="1100" b="1" dirty="0">
              <a:solidFill>
                <a:schemeClr val="lt1"/>
              </a:solidFill>
              <a:latin typeface="+mj-ea"/>
              <a:ea typeface="+mj-ea"/>
              <a:cs typeface="Times New Roman"/>
              <a:sym typeface="Times New Roman"/>
            </a:endParaRPr>
          </a:p>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2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我坐下，我起來，你都</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曉得</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你從遠處知道我的</a:t>
            </a:r>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意念 </a:t>
            </a:r>
            <a:r>
              <a:rPr lang="en-US" altLang="zh-CN" sz="3200" dirty="0">
                <a:solidFill>
                  <a:srgbClr val="FFFF00"/>
                </a:solidFill>
                <a:latin typeface="Times New Roman" panose="02020603050405020304" pitchFamily="18" charset="0"/>
                <a:ea typeface="+mj-ea"/>
                <a:cs typeface="Times New Roman" panose="02020603050405020304" pitchFamily="18" charset="0"/>
                <a:sym typeface="Twentieth Century"/>
              </a:rPr>
              <a:t>(</a:t>
            </a:r>
            <a:r>
              <a:rPr lang="en-US" sz="3200" dirty="0">
                <a:solidFill>
                  <a:srgbClr val="FFFF00"/>
                </a:solidFill>
                <a:latin typeface="Times New Roman" panose="02020603050405020304" pitchFamily="18" charset="0"/>
                <a:ea typeface="+mj-ea"/>
                <a:cs typeface="Times New Roman" panose="02020603050405020304" pitchFamily="18" charset="0"/>
                <a:sym typeface="Twentieth Century"/>
              </a:rPr>
              <a:t>thought)</a:t>
            </a:r>
            <a:r>
              <a:rPr lang="en-US" sz="3200" dirty="0">
                <a:solidFill>
                  <a:schemeClr val="lt1"/>
                </a:solidFill>
                <a:latin typeface="Times New Roman" panose="02020603050405020304" pitchFamily="18" charset="0"/>
                <a:ea typeface="+mj-ea"/>
                <a:cs typeface="Times New Roman" panose="02020603050405020304" pitchFamily="18" charset="0"/>
                <a:sym typeface="Twentieth Century"/>
              </a:rPr>
              <a:t>。</a:t>
            </a:r>
          </a:p>
          <a:p>
            <a:pPr lvl="0"/>
            <a:r>
              <a:rPr lang="en-US" sz="3200" dirty="0">
                <a:solidFill>
                  <a:schemeClr val="lt1"/>
                </a:solidFill>
                <a:latin typeface="Times New Roman" panose="02020603050405020304" pitchFamily="18" charset="0"/>
                <a:ea typeface="+mj-ea"/>
                <a:cs typeface="Times New Roman" panose="02020603050405020304" pitchFamily="18" charset="0"/>
                <a:sym typeface="Twentieth Century"/>
              </a:rPr>
              <a:t>3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我行路，我躺臥，你都</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細察</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你也</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深知</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我一切所行的。</a:t>
            </a:r>
          </a:p>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4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耶和華啊，我</a:t>
            </a:r>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舌頭 </a:t>
            </a:r>
            <a:r>
              <a:rPr lang="en-US" altLang="zh-CN" sz="3200" dirty="0">
                <a:solidFill>
                  <a:srgbClr val="FFFF00"/>
                </a:solidFill>
                <a:latin typeface="Times New Roman" panose="02020603050405020304" pitchFamily="18" charset="0"/>
                <a:ea typeface="+mj-ea"/>
                <a:cs typeface="Times New Roman" panose="02020603050405020304" pitchFamily="18" charset="0"/>
                <a:sym typeface="Twentieth Century"/>
              </a:rPr>
              <a:t>(</a:t>
            </a:r>
            <a:r>
              <a:rPr lang="en-US" sz="3200" dirty="0">
                <a:solidFill>
                  <a:srgbClr val="FFFF00"/>
                </a:solidFill>
                <a:latin typeface="Times New Roman" panose="02020603050405020304" pitchFamily="18" charset="0"/>
                <a:ea typeface="+mj-ea"/>
                <a:cs typeface="Times New Roman" panose="02020603050405020304" pitchFamily="18" charset="0"/>
                <a:sym typeface="Twentieth Century"/>
              </a:rPr>
              <a:t>tongue)</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上的話，</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你沒有一句不</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知道</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的。</a:t>
            </a:r>
          </a:p>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5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你在我前後環繞我，按手在我身上。</a:t>
            </a:r>
          </a:p>
          <a:p>
            <a:pPr lvl="0"/>
            <a:endPar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endParaRPr>
          </a:p>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6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這樣的</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知識</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奇妙，</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是我不能測的；至高，是我不能及的。</a:t>
            </a:r>
            <a:endParaRPr sz="3200" dirty="0">
              <a:solidFill>
                <a:schemeClr val="lt1"/>
              </a:solidFill>
              <a:latin typeface="Times New Roman" panose="02020603050405020304" pitchFamily="18" charset="0"/>
              <a:ea typeface="+mj-ea"/>
              <a:cs typeface="Times New Roman" panose="02020603050405020304" pitchFamily="18" charset="0"/>
              <a:sym typeface="Twentieth Century"/>
            </a:endParaRPr>
          </a:p>
          <a:p>
            <a:pPr marL="0" marR="0" lvl="0" indent="0" algn="l" rtl="0">
              <a:spcBef>
                <a:spcPts val="0"/>
              </a:spcBef>
              <a:spcAft>
                <a:spcPts val="0"/>
              </a:spcAft>
              <a:buNone/>
            </a:pPr>
            <a:endParaRPr sz="1800" dirty="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a:extLst>
            <a:ext uri="{FF2B5EF4-FFF2-40B4-BE49-F238E27FC236}">
              <a16:creationId xmlns:a16="http://schemas.microsoft.com/office/drawing/2014/main" id="{ED61E660-8B26-5541-640B-047B5D7BBE86}"/>
            </a:ext>
          </a:extLst>
        </p:cNvPr>
        <p:cNvGrpSpPr/>
        <p:nvPr/>
      </p:nvGrpSpPr>
      <p:grpSpPr>
        <a:xfrm>
          <a:off x="0" y="0"/>
          <a:ext cx="0" cy="0"/>
          <a:chOff x="0" y="0"/>
          <a:chExt cx="0" cy="0"/>
        </a:xfrm>
      </p:grpSpPr>
      <p:sp>
        <p:nvSpPr>
          <p:cNvPr id="273" name="Google Shape;273;p6">
            <a:extLst>
              <a:ext uri="{FF2B5EF4-FFF2-40B4-BE49-F238E27FC236}">
                <a16:creationId xmlns:a16="http://schemas.microsoft.com/office/drawing/2014/main" id="{635375CF-A5DC-F9A9-806A-A2773658E354}"/>
              </a:ext>
            </a:extLst>
          </p:cNvPr>
          <p:cNvSpPr txBox="1"/>
          <p:nvPr/>
        </p:nvSpPr>
        <p:spPr>
          <a:xfrm>
            <a:off x="546409" y="594235"/>
            <a:ext cx="11285035" cy="1077178"/>
          </a:xfrm>
          <a:prstGeom prst="rect">
            <a:avLst/>
          </a:prstGeom>
          <a:noFill/>
          <a:ln>
            <a:noFill/>
          </a:ln>
        </p:spPr>
        <p:txBody>
          <a:bodyPr spcFirstLastPara="1" wrap="square" lIns="91425" tIns="45700" rIns="91425" bIns="45700" anchor="t" anchorCtr="0">
            <a:spAutoFit/>
          </a:bodyPr>
          <a:lstStyle/>
          <a:p>
            <a:r>
              <a:rPr lang="en-US" sz="3200" b="1" dirty="0">
                <a:latin typeface="Times New Roman" panose="02020603050405020304" pitchFamily="18" charset="0"/>
                <a:cs typeface="Times New Roman" panose="02020603050405020304" pitchFamily="18" charset="0"/>
              </a:rPr>
              <a:t>2. Find God because he is here and he sees you</a:t>
            </a:r>
            <a:br>
              <a:rPr lang="en-US" sz="3200" b="1" dirty="0">
                <a:latin typeface="Times New Roman" panose="02020603050405020304" pitchFamily="18" charset="0"/>
                <a:cs typeface="Times New Roman" panose="02020603050405020304" pitchFamily="18" charset="0"/>
              </a:rPr>
            </a:br>
            <a:r>
              <a:rPr lang="en-US" sz="3200" b="1" dirty="0" err="1">
                <a:latin typeface="Times New Roman" panose="02020603050405020304" pitchFamily="18" charset="0"/>
                <a:cs typeface="Times New Roman" panose="02020603050405020304" pitchFamily="18" charset="0"/>
              </a:rPr>
              <a:t>來尋求神，因為祂就在這裡，因此祂看見你</a:t>
            </a:r>
            <a:endParaRPr sz="2800" b="1"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3751109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82"/>
        <p:cNvGrpSpPr/>
        <p:nvPr/>
      </p:nvGrpSpPr>
      <p:grpSpPr>
        <a:xfrm>
          <a:off x="0" y="0"/>
          <a:ext cx="0" cy="0"/>
          <a:chOff x="0" y="0"/>
          <a:chExt cx="0" cy="0"/>
        </a:xfrm>
      </p:grpSpPr>
      <p:sp>
        <p:nvSpPr>
          <p:cNvPr id="283" name="Google Shape;283;p8"/>
          <p:cNvSpPr txBox="1"/>
          <p:nvPr/>
        </p:nvSpPr>
        <p:spPr>
          <a:xfrm>
            <a:off x="501805" y="260648"/>
            <a:ext cx="10047249" cy="4201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100" b="1" dirty="0">
              <a:solidFill>
                <a:schemeClr val="lt1"/>
              </a:solidFill>
              <a:latin typeface="Times New Roman" panose="02020603050405020304" pitchFamily="18" charset="0"/>
              <a:ea typeface="+mj-ea"/>
              <a:cs typeface="Times New Roman" panose="02020603050405020304" pitchFamily="18" charset="0"/>
              <a:sym typeface="Times New Roman"/>
            </a:endParaRP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r>
            <a:b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b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9 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我若展開清晨的翅膀，飛到</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海極</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居住， </a:t>
            </a:r>
            <a:endPar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endParaRPr>
          </a:p>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10 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就是在</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那裡</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a:t>
            </a:r>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你的手</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必引導我，</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祢的右手</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也必扶持我。</a:t>
            </a:r>
            <a:b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b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11 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我若說「黑暗必遮蔽我，</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我周圍的亮光必成為黑夜”， </a:t>
            </a:r>
            <a:endPar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endParaRPr>
          </a:p>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12 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黑暗也不能遮蔽我使你不</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見</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黑夜卻如白晝發亮，黑暗和光明在你</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看</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都是一樣。</a:t>
            </a:r>
            <a:endParaRPr lang="en-US" sz="3200" dirty="0">
              <a:solidFill>
                <a:schemeClr val="lt1"/>
              </a:solidFill>
              <a:latin typeface="Times New Roman" panose="02020603050405020304" pitchFamily="18" charset="0"/>
              <a:ea typeface="+mj-ea"/>
              <a:cs typeface="Times New Roman" panose="02020603050405020304" pitchFamily="18" charset="0"/>
              <a:sym typeface="Twentieth Century"/>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a:extLst>
            <a:ext uri="{FF2B5EF4-FFF2-40B4-BE49-F238E27FC236}">
              <a16:creationId xmlns:a16="http://schemas.microsoft.com/office/drawing/2014/main" id="{6C6DD04F-CB2B-FBB9-E61B-BF114602AEF3}"/>
            </a:ext>
          </a:extLst>
        </p:cNvPr>
        <p:cNvGrpSpPr/>
        <p:nvPr/>
      </p:nvGrpSpPr>
      <p:grpSpPr>
        <a:xfrm>
          <a:off x="0" y="0"/>
          <a:ext cx="0" cy="0"/>
          <a:chOff x="0" y="0"/>
          <a:chExt cx="0" cy="0"/>
        </a:xfrm>
      </p:grpSpPr>
      <p:sp>
        <p:nvSpPr>
          <p:cNvPr id="273" name="Google Shape;273;p6">
            <a:extLst>
              <a:ext uri="{FF2B5EF4-FFF2-40B4-BE49-F238E27FC236}">
                <a16:creationId xmlns:a16="http://schemas.microsoft.com/office/drawing/2014/main" id="{42DA3D15-67F3-4F24-56B8-5BC9EF453F81}"/>
              </a:ext>
            </a:extLst>
          </p:cNvPr>
          <p:cNvSpPr txBox="1"/>
          <p:nvPr/>
        </p:nvSpPr>
        <p:spPr>
          <a:xfrm>
            <a:off x="546409" y="594235"/>
            <a:ext cx="11285035" cy="5878492"/>
          </a:xfrm>
          <a:prstGeom prst="rect">
            <a:avLst/>
          </a:prstGeom>
          <a:noFill/>
          <a:ln>
            <a:noFill/>
          </a:ln>
        </p:spPr>
        <p:txBody>
          <a:bodyPr spcFirstLastPara="1" wrap="square" lIns="91425" tIns="45700" rIns="91425" bIns="45700" anchor="t" anchorCtr="0">
            <a:spAutoFit/>
          </a:bodyPr>
          <a:lstStyle/>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我是阿拉法，我是俄梅戛</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主上帝說</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我是今在的、昔在的、以後永在的全能者</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啟示錄</a:t>
            </a:r>
            <a:r>
              <a:rPr lang="en-US" sz="3200" b="1" dirty="0">
                <a:latin typeface="Times New Roman" panose="02020603050405020304" pitchFamily="18" charset="0"/>
                <a:cs typeface="Times New Roman" panose="02020603050405020304" pitchFamily="18" charset="0"/>
              </a:rPr>
              <a:t> 1:8）</a:t>
            </a:r>
            <a:endParaRPr lang="en-US" sz="3200" dirty="0">
              <a:latin typeface="Times New Roman" panose="02020603050405020304" pitchFamily="18" charset="0"/>
              <a:cs typeface="Times New Roman" panose="02020603050405020304" pitchFamily="18" charset="0"/>
            </a:endParaRPr>
          </a:p>
          <a:p>
            <a:endParaRPr lang="en-US" sz="3200" b="1"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聖哉！聖哉！聖哉！主上帝</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全能者，昔在、今在、以後永在</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啟示錄</a:t>
            </a:r>
            <a:r>
              <a:rPr lang="en-US" sz="3200" b="1" dirty="0">
                <a:latin typeface="Times New Roman" panose="02020603050405020304" pitchFamily="18" charset="0"/>
                <a:cs typeface="Times New Roman" panose="02020603050405020304" pitchFamily="18" charset="0"/>
              </a:rPr>
              <a:t> 4:8下）</a:t>
            </a:r>
            <a:endParaRPr lang="en-US" sz="3200" dirty="0">
              <a:latin typeface="Times New Roman" panose="02020603050405020304" pitchFamily="18" charset="0"/>
              <a:cs typeface="Times New Roman" panose="02020603050405020304" pitchFamily="18" charset="0"/>
            </a:endParaRPr>
          </a:p>
          <a:p>
            <a:endParaRPr lang="en-US" sz="3200" b="1"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上帝在時間中始終「在</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從過去直到未來</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然而祂的作為超越時間</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God is always “present” in time (from past to future), and yet he acts above time.</a:t>
            </a:r>
          </a:p>
          <a:p>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sz="2800"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1566370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87"/>
        <p:cNvGrpSpPr/>
        <p:nvPr/>
      </p:nvGrpSpPr>
      <p:grpSpPr>
        <a:xfrm>
          <a:off x="0" y="0"/>
          <a:ext cx="0" cy="0"/>
          <a:chOff x="0" y="0"/>
          <a:chExt cx="0" cy="0"/>
        </a:xfrm>
      </p:grpSpPr>
      <p:sp>
        <p:nvSpPr>
          <p:cNvPr id="288" name="Google Shape;288;p9"/>
          <p:cNvSpPr txBox="1"/>
          <p:nvPr/>
        </p:nvSpPr>
        <p:spPr>
          <a:xfrm>
            <a:off x="836342" y="684394"/>
            <a:ext cx="8918308" cy="2554505"/>
          </a:xfrm>
          <a:prstGeom prst="rect">
            <a:avLst/>
          </a:prstGeom>
          <a:noFill/>
          <a:ln>
            <a:noFill/>
          </a:ln>
        </p:spPr>
        <p:txBody>
          <a:bodyPr spcFirstLastPara="1" wrap="square" lIns="91425" tIns="45700" rIns="91425" bIns="45700" anchor="t" anchorCtr="0">
            <a:spAutoFit/>
          </a:bodyPr>
          <a:lstStyle/>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r>
            <a:b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b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16 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我未成形的體質，你的</a:t>
            </a:r>
            <a:r>
              <a:rPr lang="zh-CN" altLang="en-US" sz="3200" dirty="0">
                <a:solidFill>
                  <a:srgbClr val="92D050"/>
                </a:solidFill>
                <a:latin typeface="Times New Roman" panose="02020603050405020304" pitchFamily="18" charset="0"/>
                <a:ea typeface="+mj-ea"/>
                <a:cs typeface="Times New Roman" panose="02020603050405020304" pitchFamily="18" charset="0"/>
                <a:sym typeface="Twentieth Century"/>
              </a:rPr>
              <a:t>眼早已看見</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了；</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你所定的日子，我尚未度一日，</a:t>
            </a:r>
          </a:p>
          <a:p>
            <a:pPr lvl="0"/>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 </a:t>
            </a:r>
            <a:r>
              <a:rPr lang="en-US" altLang="zh-CN" sz="3200" dirty="0">
                <a:solidFill>
                  <a:srgbClr val="FFFF00"/>
                </a:solidFill>
                <a:latin typeface="Times New Roman" panose="02020603050405020304" pitchFamily="18" charset="0"/>
                <a:ea typeface="+mj-ea"/>
                <a:cs typeface="Times New Roman" panose="02020603050405020304" pitchFamily="18" charset="0"/>
                <a:sym typeface="Twentieth Century"/>
              </a:rPr>
              <a:t>	</a:t>
            </a:r>
            <a:r>
              <a:rPr lang="zh-CN" altLang="en-US" sz="3200" dirty="0">
                <a:solidFill>
                  <a:srgbClr val="FFFF00"/>
                </a:solidFill>
                <a:latin typeface="Times New Roman" panose="02020603050405020304" pitchFamily="18" charset="0"/>
                <a:ea typeface="+mj-ea"/>
                <a:cs typeface="Times New Roman" panose="02020603050405020304" pitchFamily="18" charset="0"/>
                <a:sym typeface="Twentieth Century"/>
              </a:rPr>
              <a:t>你都寫在你的冊子上了。</a:t>
            </a:r>
          </a:p>
          <a:p>
            <a:pPr marL="0" marR="0" lvl="0" indent="0" algn="l" rtl="0">
              <a:spcBef>
                <a:spcPts val="0"/>
              </a:spcBef>
              <a:spcAft>
                <a:spcPts val="0"/>
              </a:spcAft>
              <a:buNone/>
            </a:pPr>
            <a:endParaRPr lang="en-US" sz="3200" dirty="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87">
          <a:extLst>
            <a:ext uri="{FF2B5EF4-FFF2-40B4-BE49-F238E27FC236}">
              <a16:creationId xmlns:a16="http://schemas.microsoft.com/office/drawing/2014/main" id="{A2225774-8B83-9013-2AEC-87B1A47C58A7}"/>
            </a:ext>
          </a:extLst>
        </p:cNvPr>
        <p:cNvGrpSpPr/>
        <p:nvPr/>
      </p:nvGrpSpPr>
      <p:grpSpPr>
        <a:xfrm>
          <a:off x="0" y="0"/>
          <a:ext cx="0" cy="0"/>
          <a:chOff x="0" y="0"/>
          <a:chExt cx="0" cy="0"/>
        </a:xfrm>
      </p:grpSpPr>
      <p:sp>
        <p:nvSpPr>
          <p:cNvPr id="288" name="Google Shape;288;p9">
            <a:extLst>
              <a:ext uri="{FF2B5EF4-FFF2-40B4-BE49-F238E27FC236}">
                <a16:creationId xmlns:a16="http://schemas.microsoft.com/office/drawing/2014/main" id="{C1252CFB-6032-449E-3250-2CC1623D629F}"/>
              </a:ext>
            </a:extLst>
          </p:cNvPr>
          <p:cNvSpPr txBox="1"/>
          <p:nvPr/>
        </p:nvSpPr>
        <p:spPr>
          <a:xfrm>
            <a:off x="836342" y="684394"/>
            <a:ext cx="8918308" cy="1569620"/>
          </a:xfrm>
          <a:prstGeom prst="rect">
            <a:avLst/>
          </a:prstGeom>
          <a:noFill/>
          <a:ln>
            <a:noFill/>
          </a:ln>
        </p:spPr>
        <p:txBody>
          <a:bodyPr spcFirstLastPara="1" wrap="square" lIns="91425" tIns="45700" rIns="91425" bIns="45700" anchor="t" anchorCtr="0">
            <a:spAutoFit/>
          </a:bodyPr>
          <a:lstStyle/>
          <a:p>
            <a:pPr lvl="0"/>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14 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我要稱謝你，因我受造奇妙可畏；</a:t>
            </a:r>
          </a:p>
          <a:p>
            <a:pPr lvl="0"/>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en-US" altLang="zh-CN" sz="3200" dirty="0">
                <a:solidFill>
                  <a:schemeClr val="lt1"/>
                </a:solidFill>
                <a:latin typeface="Times New Roman" panose="02020603050405020304" pitchFamily="18" charset="0"/>
                <a:ea typeface="+mj-ea"/>
                <a:cs typeface="Times New Roman" panose="02020603050405020304" pitchFamily="18" charset="0"/>
                <a:sym typeface="Twentieth Century"/>
              </a:rPr>
              <a:t>	</a:t>
            </a:r>
            <a: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t>祢的作為奇妙，這是我心深知道的。</a:t>
            </a:r>
            <a:br>
              <a:rPr lang="zh-CN" altLang="en-US" sz="3200" dirty="0">
                <a:solidFill>
                  <a:schemeClr val="lt1"/>
                </a:solidFill>
                <a:latin typeface="Times New Roman" panose="02020603050405020304" pitchFamily="18" charset="0"/>
                <a:ea typeface="+mj-ea"/>
                <a:cs typeface="Times New Roman" panose="02020603050405020304" pitchFamily="18" charset="0"/>
                <a:sym typeface="Twentieth Century"/>
              </a:rPr>
            </a:br>
            <a:endParaRPr lang="en-US" sz="3200" dirty="0">
              <a:solidFill>
                <a:schemeClr val="lt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621921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87">
          <a:extLst>
            <a:ext uri="{FF2B5EF4-FFF2-40B4-BE49-F238E27FC236}">
              <a16:creationId xmlns:a16="http://schemas.microsoft.com/office/drawing/2014/main" id="{14A13F8F-BADD-1950-2A6B-CE755D83C434}"/>
            </a:ext>
          </a:extLst>
        </p:cNvPr>
        <p:cNvGrpSpPr/>
        <p:nvPr/>
      </p:nvGrpSpPr>
      <p:grpSpPr>
        <a:xfrm>
          <a:off x="0" y="0"/>
          <a:ext cx="0" cy="0"/>
          <a:chOff x="0" y="0"/>
          <a:chExt cx="0" cy="0"/>
        </a:xfrm>
      </p:grpSpPr>
      <p:sp>
        <p:nvSpPr>
          <p:cNvPr id="288" name="Google Shape;288;p9">
            <a:extLst>
              <a:ext uri="{FF2B5EF4-FFF2-40B4-BE49-F238E27FC236}">
                <a16:creationId xmlns:a16="http://schemas.microsoft.com/office/drawing/2014/main" id="{496995D1-9A9E-3A58-F520-84E2EAB4A46E}"/>
              </a:ext>
            </a:extLst>
          </p:cNvPr>
          <p:cNvSpPr txBox="1"/>
          <p:nvPr/>
        </p:nvSpPr>
        <p:spPr>
          <a:xfrm>
            <a:off x="479502" y="684394"/>
            <a:ext cx="11128918" cy="3600945"/>
          </a:xfrm>
          <a:prstGeom prst="rect">
            <a:avLst/>
          </a:prstGeom>
          <a:noFill/>
          <a:ln>
            <a:noFill/>
          </a:ln>
        </p:spPr>
        <p:txBody>
          <a:bodyPr spcFirstLastPara="1" wrap="square" lIns="91425" tIns="45700" rIns="91425" bIns="45700" anchor="t" anchorCtr="0">
            <a:spAutoFit/>
          </a:bodyPr>
          <a:lstStyle/>
          <a:p>
            <a:pPr lvl="0"/>
            <a:r>
              <a:rPr lang="en-US" b="1" baseline="30000" dirty="0"/>
              <a:t/>
            </a:r>
            <a:br>
              <a:rPr lang="en-US" b="1" baseline="30000" dirty="0"/>
            </a:br>
            <a:r>
              <a:rPr lang="en-US" sz="3600" b="1" baseline="30000" dirty="0">
                <a:latin typeface="Times New Roman" panose="02020603050405020304" pitchFamily="18" charset="0"/>
                <a:cs typeface="Times New Roman" panose="02020603050405020304" pitchFamily="18" charset="0"/>
              </a:rPr>
              <a:t>19 </a:t>
            </a:r>
            <a:r>
              <a:rPr lang="en-US" sz="3600" dirty="0" err="1">
                <a:latin typeface="Times New Roman" panose="02020603050405020304" pitchFamily="18" charset="0"/>
                <a:cs typeface="Times New Roman" panose="02020603050405020304" pitchFamily="18" charset="0"/>
              </a:rPr>
              <a:t>神啊，你必要殺戮惡人。所以你們好流人血的，離開我去吧</a:t>
            </a:r>
            <a:r>
              <a:rPr lang="en-US" sz="3600" dirty="0">
                <a:latin typeface="Times New Roman" panose="02020603050405020304" pitchFamily="18" charset="0"/>
                <a:cs typeface="Times New Roman" panose="02020603050405020304" pitchFamily="18" charset="0"/>
              </a:rPr>
              <a:t>！</a:t>
            </a:r>
            <a:br>
              <a:rPr lang="en-US" sz="3600" dirty="0">
                <a:latin typeface="Times New Roman" panose="02020603050405020304" pitchFamily="18" charset="0"/>
                <a:cs typeface="Times New Roman" panose="02020603050405020304" pitchFamily="18" charset="0"/>
              </a:rPr>
            </a:br>
            <a:r>
              <a:rPr lang="en-US" sz="3600" b="1" baseline="30000" dirty="0">
                <a:latin typeface="Times New Roman" panose="02020603050405020304" pitchFamily="18" charset="0"/>
                <a:cs typeface="Times New Roman" panose="02020603050405020304" pitchFamily="18" charset="0"/>
              </a:rPr>
              <a:t>20 </a:t>
            </a:r>
            <a:r>
              <a:rPr lang="en-US" sz="3600" dirty="0" err="1">
                <a:latin typeface="Times New Roman" panose="02020603050405020304" pitchFamily="18" charset="0"/>
                <a:cs typeface="Times New Roman" panose="02020603050405020304" pitchFamily="18" charset="0"/>
              </a:rPr>
              <a:t>因為他們說惡言頂撞你，你的仇敵也妄稱你的名</a:t>
            </a:r>
            <a:r>
              <a:rPr lang="en-US" sz="3600" dirty="0">
                <a:latin typeface="Times New Roman" panose="02020603050405020304" pitchFamily="18" charset="0"/>
                <a:cs typeface="Times New Roman" panose="02020603050405020304" pitchFamily="18" charset="0"/>
              </a:rPr>
              <a:t>。</a:t>
            </a:r>
            <a:br>
              <a:rPr lang="en-US" sz="3600" dirty="0">
                <a:latin typeface="Times New Roman" panose="02020603050405020304" pitchFamily="18" charset="0"/>
                <a:cs typeface="Times New Roman" panose="02020603050405020304" pitchFamily="18" charset="0"/>
              </a:rPr>
            </a:br>
            <a:r>
              <a:rPr lang="en-US" sz="3600" b="1" baseline="30000" dirty="0">
                <a:latin typeface="Times New Roman" panose="02020603050405020304" pitchFamily="18" charset="0"/>
                <a:cs typeface="Times New Roman" panose="02020603050405020304" pitchFamily="18" charset="0"/>
              </a:rPr>
              <a:t>21 </a:t>
            </a:r>
            <a:r>
              <a:rPr lang="en-US" sz="3600" dirty="0" err="1">
                <a:latin typeface="Times New Roman" panose="02020603050405020304" pitchFamily="18" charset="0"/>
                <a:cs typeface="Times New Roman" panose="02020603050405020304" pitchFamily="18" charset="0"/>
              </a:rPr>
              <a:t>耶和華啊，恨惡你的，我豈不恨惡他們嗎？攻擊你的，我豈不憎嫌他們嗎</a:t>
            </a:r>
            <a:r>
              <a:rPr lang="en-US" sz="3600" dirty="0">
                <a:latin typeface="Times New Roman" panose="02020603050405020304" pitchFamily="18" charset="0"/>
                <a:cs typeface="Times New Roman" panose="02020603050405020304" pitchFamily="18" charset="0"/>
              </a:rPr>
              <a:t>？</a:t>
            </a:r>
            <a:br>
              <a:rPr lang="en-US" sz="3600" dirty="0">
                <a:latin typeface="Times New Roman" panose="02020603050405020304" pitchFamily="18" charset="0"/>
                <a:cs typeface="Times New Roman" panose="02020603050405020304" pitchFamily="18" charset="0"/>
              </a:rPr>
            </a:br>
            <a:r>
              <a:rPr lang="en-US" sz="3600" b="1" baseline="30000" dirty="0">
                <a:latin typeface="Times New Roman" panose="02020603050405020304" pitchFamily="18" charset="0"/>
                <a:cs typeface="Times New Roman" panose="02020603050405020304" pitchFamily="18" charset="0"/>
              </a:rPr>
              <a:t>22 </a:t>
            </a:r>
            <a:r>
              <a:rPr lang="en-US" sz="3600" dirty="0" err="1">
                <a:latin typeface="Times New Roman" panose="02020603050405020304" pitchFamily="18" charset="0"/>
                <a:cs typeface="Times New Roman" panose="02020603050405020304" pitchFamily="18" charset="0"/>
              </a:rPr>
              <a:t>我切切地恨惡他們，以他們為仇敵</a:t>
            </a:r>
            <a:r>
              <a:rPr lang="en-US" sz="3600" dirty="0">
                <a:latin typeface="Times New Roman" panose="02020603050405020304" pitchFamily="18" charset="0"/>
                <a:cs typeface="Times New Roman" panose="02020603050405020304" pitchFamily="18" charset="0"/>
              </a:rPr>
              <a:t>。</a:t>
            </a:r>
            <a:endParaRPr lang="en-US" sz="3600" dirty="0">
              <a:solidFill>
                <a:schemeClr val="lt1"/>
              </a:solidFill>
              <a:latin typeface="Times New Roman" panose="02020603050405020304" pitchFamily="18" charset="0"/>
              <a:ea typeface="Twentieth Century"/>
              <a:cs typeface="Times New Roman" panose="02020603050405020304" pitchFamily="18" charset="0"/>
              <a:sym typeface="Twentieth Century"/>
            </a:endParaRPr>
          </a:p>
        </p:txBody>
      </p:sp>
    </p:spTree>
    <p:extLst>
      <p:ext uri="{BB962C8B-B14F-4D97-AF65-F5344CB8AC3E}">
        <p14:creationId xmlns:p14="http://schemas.microsoft.com/office/powerpoint/2010/main" val="1866710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92">
          <a:extLst>
            <a:ext uri="{FF2B5EF4-FFF2-40B4-BE49-F238E27FC236}">
              <a16:creationId xmlns:a16="http://schemas.microsoft.com/office/drawing/2014/main" id="{C006E5F0-294C-C06D-6492-545BEFDCEF70}"/>
            </a:ext>
          </a:extLst>
        </p:cNvPr>
        <p:cNvGrpSpPr/>
        <p:nvPr/>
      </p:nvGrpSpPr>
      <p:grpSpPr>
        <a:xfrm>
          <a:off x="0" y="0"/>
          <a:ext cx="0" cy="0"/>
          <a:chOff x="0" y="0"/>
          <a:chExt cx="0" cy="0"/>
        </a:xfrm>
      </p:grpSpPr>
      <p:sp>
        <p:nvSpPr>
          <p:cNvPr id="293" name="Google Shape;293;p10">
            <a:extLst>
              <a:ext uri="{FF2B5EF4-FFF2-40B4-BE49-F238E27FC236}">
                <a16:creationId xmlns:a16="http://schemas.microsoft.com/office/drawing/2014/main" id="{4F32DE54-BA02-E188-637B-D476003F3658}"/>
              </a:ext>
            </a:extLst>
          </p:cNvPr>
          <p:cNvSpPr txBox="1"/>
          <p:nvPr/>
        </p:nvSpPr>
        <p:spPr>
          <a:xfrm>
            <a:off x="468352" y="439069"/>
            <a:ext cx="9696027" cy="3539390"/>
          </a:xfrm>
          <a:prstGeom prst="rect">
            <a:avLst/>
          </a:prstGeom>
          <a:noFill/>
          <a:ln>
            <a:noFill/>
          </a:ln>
        </p:spPr>
        <p:txBody>
          <a:bodyPr spcFirstLastPara="1" wrap="square" lIns="91425" tIns="45700" rIns="91425" bIns="45700" anchor="t" anchorCtr="0">
            <a:spAutoFit/>
          </a:bodyPr>
          <a:lstStyle/>
          <a:p>
            <a:r>
              <a:rPr lang="en-US" altLang="zh-CN" sz="3200" dirty="0">
                <a:solidFill>
                  <a:schemeClr val="lt1"/>
                </a:solidFill>
                <a:latin typeface="+mj-ea"/>
                <a:cs typeface="Times New Roman" panose="02020603050405020304" pitchFamily="18" charset="0"/>
                <a:sym typeface="Twentieth Century"/>
              </a:rPr>
              <a:t>1:1 </a:t>
            </a:r>
            <a:r>
              <a:rPr lang="zh-CN" altLang="en-US" sz="3200" dirty="0">
                <a:solidFill>
                  <a:schemeClr val="lt1"/>
                </a:solidFill>
                <a:latin typeface="+mj-ea"/>
                <a:cs typeface="Times New Roman" panose="02020603050405020304" pitchFamily="18" charset="0"/>
                <a:sym typeface="Twentieth Century"/>
              </a:rPr>
              <a:t>耶和華啊，你已經鑒察我，認識我。</a:t>
            </a:r>
            <a:endParaRPr lang="en-US" altLang="zh-CN" sz="3200" dirty="0">
              <a:solidFill>
                <a:schemeClr val="lt1"/>
              </a:solidFill>
              <a:latin typeface="+mj-ea"/>
              <a:cs typeface="Times New Roman" panose="02020603050405020304" pitchFamily="18" charset="0"/>
              <a:sym typeface="Twentieth Century"/>
            </a:endParaRPr>
          </a:p>
          <a:p>
            <a:endParaRPr lang="zh-CN" altLang="en-US" sz="3200" dirty="0">
              <a:solidFill>
                <a:schemeClr val="lt1"/>
              </a:solidFill>
              <a:latin typeface="+mj-ea"/>
              <a:cs typeface="Times New Roman" panose="02020603050405020304" pitchFamily="18" charset="0"/>
              <a:sym typeface="Twentieth Century"/>
            </a:endParaRPr>
          </a:p>
          <a:p>
            <a:pPr lvl="0"/>
            <a:r>
              <a:rPr lang="en-US" altLang="zh-CN" sz="3200" b="1" baseline="30000" dirty="0">
                <a:latin typeface="+mj-ea"/>
                <a:cs typeface="Times New Roman" panose="02020603050405020304" pitchFamily="18" charset="0"/>
              </a:rPr>
              <a:t>23 </a:t>
            </a:r>
            <a:r>
              <a:rPr lang="zh-CN" altLang="en-US" sz="3200" dirty="0">
                <a:latin typeface="+mj-ea"/>
                <a:cs typeface="Times New Roman" panose="02020603050405020304" pitchFamily="18" charset="0"/>
              </a:rPr>
              <a:t>神啊，求你鑒察我，知道我的心思；試煉我，知道我的意念。</a:t>
            </a:r>
            <a:br>
              <a:rPr lang="zh-CN" altLang="en-US" sz="3200" dirty="0">
                <a:latin typeface="+mj-ea"/>
                <a:cs typeface="Times New Roman" panose="02020603050405020304" pitchFamily="18" charset="0"/>
              </a:rPr>
            </a:br>
            <a:r>
              <a:rPr lang="en-US" altLang="zh-CN" sz="3200" b="1" baseline="30000" dirty="0">
                <a:latin typeface="+mj-ea"/>
                <a:cs typeface="Times New Roman" panose="02020603050405020304" pitchFamily="18" charset="0"/>
              </a:rPr>
              <a:t>24 </a:t>
            </a:r>
            <a:r>
              <a:rPr lang="zh-CN" altLang="en-US" sz="3200" dirty="0">
                <a:latin typeface="+mj-ea"/>
                <a:cs typeface="Times New Roman" panose="02020603050405020304" pitchFamily="18" charset="0"/>
              </a:rPr>
              <a:t>看在我裡面有什麼惡行沒有，引導我走永生的道路。</a:t>
            </a:r>
            <a:endParaRPr lang="zh-CN" altLang="en-US" sz="3200" dirty="0">
              <a:solidFill>
                <a:schemeClr val="lt1"/>
              </a:solidFill>
              <a:latin typeface="+mj-ea"/>
              <a:cs typeface="Times New Roman" panose="02020603050405020304" pitchFamily="18" charset="0"/>
              <a:sym typeface="Twentieth Century"/>
            </a:endParaRPr>
          </a:p>
          <a:p>
            <a:pPr marL="0" marR="0" lvl="0" indent="0" algn="l" rtl="0">
              <a:spcBef>
                <a:spcPts val="0"/>
              </a:spcBef>
              <a:spcAft>
                <a:spcPts val="0"/>
              </a:spcAft>
              <a:buNone/>
            </a:pPr>
            <a:endParaRPr lang="en-US" altLang="zh-CN" sz="3200" b="1" dirty="0">
              <a:solidFill>
                <a:schemeClr val="lt1"/>
              </a:solidFill>
              <a:latin typeface="Times New Roman"/>
              <a:ea typeface="Times New Roman"/>
              <a:cs typeface="Times New Roman"/>
              <a:sym typeface="Times New Roman"/>
            </a:endParaRPr>
          </a:p>
          <a:p>
            <a:pPr marL="0" marR="0" lvl="0" indent="0" algn="l" rtl="0">
              <a:spcBef>
                <a:spcPts val="0"/>
              </a:spcBef>
              <a:spcAft>
                <a:spcPts val="0"/>
              </a:spcAft>
              <a:buNone/>
            </a:pPr>
            <a:endParaRPr sz="3200" dirty="0">
              <a:solidFill>
                <a:schemeClr val="lt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693694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52"/>
        <p:cNvGrpSpPr/>
        <p:nvPr/>
      </p:nvGrpSpPr>
      <p:grpSpPr>
        <a:xfrm>
          <a:off x="0" y="0"/>
          <a:ext cx="0" cy="0"/>
          <a:chOff x="0" y="0"/>
          <a:chExt cx="0" cy="0"/>
        </a:xfrm>
      </p:grpSpPr>
      <p:sp>
        <p:nvSpPr>
          <p:cNvPr id="253" name="Google Shape;253;p4"/>
          <p:cNvSpPr txBox="1"/>
          <p:nvPr/>
        </p:nvSpPr>
        <p:spPr>
          <a:xfrm>
            <a:off x="253218" y="335100"/>
            <a:ext cx="11521440" cy="53244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詩篇139 大衛的詩，交於伶長。</a:t>
            </a:r>
            <a:endParaRPr lang="en-US" altLang="zh-CN" sz="44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endParaRPr sz="44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endParaRPr sz="10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1 耶和華啊，你已經鑒察我，認識我。</a:t>
            </a:r>
            <a:endParaRPr sz="44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endParaRPr sz="11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2 我坐下，我起來，你都曉得，你從遠處知道我的意念。</a:t>
            </a:r>
            <a:endParaRPr sz="44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endParaRPr sz="11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3 我行路，我躺臥，你都細察，你也深知我一切所行的。</a:t>
            </a:r>
            <a:endParaRPr sz="4400" dirty="0">
              <a:solidFill>
                <a:schemeClr val="lt1"/>
              </a:solidFill>
              <a:latin typeface="+mj-ea"/>
              <a:ea typeface="+mj-ea"/>
              <a:cs typeface="Times New Roman" panose="02020603050405020304" pitchFamily="18" charset="0"/>
              <a:sym typeface="Twentieth Century"/>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92">
          <a:extLst>
            <a:ext uri="{FF2B5EF4-FFF2-40B4-BE49-F238E27FC236}">
              <a16:creationId xmlns:a16="http://schemas.microsoft.com/office/drawing/2014/main" id="{BAC8C1FB-D98F-FDA4-4F69-7D8380A4E827}"/>
            </a:ext>
          </a:extLst>
        </p:cNvPr>
        <p:cNvGrpSpPr/>
        <p:nvPr/>
      </p:nvGrpSpPr>
      <p:grpSpPr>
        <a:xfrm>
          <a:off x="0" y="0"/>
          <a:ext cx="0" cy="0"/>
          <a:chOff x="0" y="0"/>
          <a:chExt cx="0" cy="0"/>
        </a:xfrm>
      </p:grpSpPr>
      <p:sp>
        <p:nvSpPr>
          <p:cNvPr id="293" name="Google Shape;293;p10">
            <a:extLst>
              <a:ext uri="{FF2B5EF4-FFF2-40B4-BE49-F238E27FC236}">
                <a16:creationId xmlns:a16="http://schemas.microsoft.com/office/drawing/2014/main" id="{A591DB3F-EE7D-AB9F-7B66-0A273D670B4C}"/>
              </a:ext>
            </a:extLst>
          </p:cNvPr>
          <p:cNvSpPr txBox="1"/>
          <p:nvPr/>
        </p:nvSpPr>
        <p:spPr>
          <a:xfrm>
            <a:off x="423747" y="940874"/>
            <a:ext cx="11307336" cy="2554505"/>
          </a:xfrm>
          <a:prstGeom prst="rect">
            <a:avLst/>
          </a:prstGeom>
          <a:noFill/>
          <a:ln>
            <a:noFill/>
          </a:ln>
        </p:spPr>
        <p:txBody>
          <a:bodyPr spcFirstLastPara="1" wrap="square" lIns="91425" tIns="45700" rIns="91425" bIns="45700" anchor="t" anchorCtr="0">
            <a:spAutoFit/>
          </a:bodyPr>
          <a:lstStyle/>
          <a:p>
            <a:r>
              <a:rPr lang="en-US" sz="3200" b="1" baseline="30000" dirty="0">
                <a:latin typeface="Times New Roman" panose="02020603050405020304" pitchFamily="18" charset="0"/>
                <a:cs typeface="Times New Roman" panose="02020603050405020304" pitchFamily="18" charset="0"/>
              </a:rPr>
              <a:t>7 </a:t>
            </a:r>
            <a:r>
              <a:rPr lang="en-US" sz="3200" dirty="0" err="1">
                <a:latin typeface="Times New Roman" panose="02020603050405020304" pitchFamily="18" charset="0"/>
                <a:cs typeface="Times New Roman" panose="02020603050405020304" pitchFamily="18" charset="0"/>
              </a:rPr>
              <a:t>我往哪裡去躲避你的靈？我往哪裡逃躲避你的面</a:t>
            </a:r>
            <a:r>
              <a:rPr lang="en-US" sz="3200" dirty="0">
                <a:latin typeface="Times New Roman" panose="02020603050405020304" pitchFamily="18" charset="0"/>
                <a:cs typeface="Times New Roman" panose="02020603050405020304" pitchFamily="18" charset="0"/>
              </a:rPr>
              <a:t>？</a:t>
            </a:r>
          </a:p>
          <a:p>
            <a:r>
              <a:rPr lang="en-US" sz="3200" b="1" baseline="30000" dirty="0">
                <a:latin typeface="Times New Roman" panose="02020603050405020304" pitchFamily="18" charset="0"/>
                <a:cs typeface="Times New Roman" panose="02020603050405020304" pitchFamily="18" charset="0"/>
              </a:rPr>
              <a:t>8 </a:t>
            </a:r>
            <a:r>
              <a:rPr lang="en-US" sz="3200" dirty="0" err="1">
                <a:latin typeface="Times New Roman" panose="02020603050405020304" pitchFamily="18" charset="0"/>
                <a:cs typeface="Times New Roman" panose="02020603050405020304" pitchFamily="18" charset="0"/>
              </a:rPr>
              <a:t>我若升到天上，你在那裡；我若在陰間下榻，你也在那裡</a:t>
            </a:r>
            <a:r>
              <a:rPr lang="en-US" sz="3200" dirty="0">
                <a:latin typeface="Times New Roman" panose="02020603050405020304" pitchFamily="18" charset="0"/>
                <a:cs typeface="Times New Roman" panose="02020603050405020304" pitchFamily="18" charset="0"/>
              </a:rPr>
              <a:t>。</a:t>
            </a:r>
          </a:p>
          <a:p>
            <a:endParaRPr lang="zh-CN" altLang="en-US" sz="3200" dirty="0">
              <a:solidFill>
                <a:schemeClr val="lt1"/>
              </a:solidFill>
              <a:latin typeface="+mj-ea"/>
              <a:cs typeface="Times New Roman" panose="02020603050405020304" pitchFamily="18" charset="0"/>
              <a:sym typeface="Twentieth Century"/>
            </a:endParaRPr>
          </a:p>
          <a:p>
            <a:pPr marL="0" marR="0" lvl="0" indent="0" algn="l" rtl="0">
              <a:spcBef>
                <a:spcPts val="0"/>
              </a:spcBef>
              <a:spcAft>
                <a:spcPts val="0"/>
              </a:spcAft>
              <a:buNone/>
            </a:pPr>
            <a:endParaRPr lang="en-US" altLang="zh-CN" sz="3200" b="1" dirty="0">
              <a:solidFill>
                <a:schemeClr val="lt1"/>
              </a:solidFill>
              <a:latin typeface="Times New Roman"/>
              <a:ea typeface="Times New Roman"/>
              <a:cs typeface="Times New Roman"/>
              <a:sym typeface="Times New Roman"/>
            </a:endParaRPr>
          </a:p>
          <a:p>
            <a:pPr marL="0" marR="0" lvl="0" indent="0" algn="l" rtl="0">
              <a:spcBef>
                <a:spcPts val="0"/>
              </a:spcBef>
              <a:spcAft>
                <a:spcPts val="0"/>
              </a:spcAft>
              <a:buNone/>
            </a:pPr>
            <a:endParaRPr sz="3200" dirty="0">
              <a:solidFill>
                <a:schemeClr val="lt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352346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a:extLst>
            <a:ext uri="{FF2B5EF4-FFF2-40B4-BE49-F238E27FC236}">
              <a16:creationId xmlns:a16="http://schemas.microsoft.com/office/drawing/2014/main" id="{93042B58-E267-DAE7-2023-BB6C9CEDB046}"/>
            </a:ext>
          </a:extLst>
        </p:cNvPr>
        <p:cNvGrpSpPr/>
        <p:nvPr/>
      </p:nvGrpSpPr>
      <p:grpSpPr>
        <a:xfrm>
          <a:off x="0" y="0"/>
          <a:ext cx="0" cy="0"/>
          <a:chOff x="0" y="0"/>
          <a:chExt cx="0" cy="0"/>
        </a:xfrm>
      </p:grpSpPr>
      <p:sp>
        <p:nvSpPr>
          <p:cNvPr id="273" name="Google Shape;273;p6">
            <a:extLst>
              <a:ext uri="{FF2B5EF4-FFF2-40B4-BE49-F238E27FC236}">
                <a16:creationId xmlns:a16="http://schemas.microsoft.com/office/drawing/2014/main" id="{79B92896-A5F0-7ECC-D9A7-DF1D56D9734D}"/>
              </a:ext>
            </a:extLst>
          </p:cNvPr>
          <p:cNvSpPr txBox="1"/>
          <p:nvPr/>
        </p:nvSpPr>
        <p:spPr>
          <a:xfrm>
            <a:off x="568712" y="661143"/>
            <a:ext cx="11285035" cy="1508065"/>
          </a:xfrm>
          <a:prstGeom prst="rect">
            <a:avLst/>
          </a:prstGeom>
          <a:noFill/>
          <a:ln>
            <a:noFill/>
          </a:ln>
        </p:spPr>
        <p:txBody>
          <a:bodyPr spcFirstLastPara="1" wrap="square" lIns="91425" tIns="45700" rIns="91425" bIns="45700" anchor="t" anchorCtr="0">
            <a:spAutoFit/>
          </a:bodyPr>
          <a:lstStyle/>
          <a:p>
            <a:r>
              <a:rPr lang="en-US" sz="3200" b="1" dirty="0">
                <a:latin typeface="Times New Roman" panose="02020603050405020304" pitchFamily="18" charset="0"/>
                <a:cs typeface="Times New Roman" panose="02020603050405020304" pitchFamily="18" charset="0"/>
              </a:rPr>
              <a:t>3. Follow God because he is with you anywhere and anytime</a:t>
            </a:r>
            <a:br>
              <a:rPr lang="en-US" sz="3200" b="1" dirty="0">
                <a:latin typeface="Times New Roman" panose="02020603050405020304" pitchFamily="18" charset="0"/>
                <a:cs typeface="Times New Roman" panose="02020603050405020304" pitchFamily="18" charset="0"/>
              </a:rPr>
            </a:br>
            <a:r>
              <a:rPr lang="en-US" sz="3200" b="1" dirty="0" err="1">
                <a:latin typeface="Times New Roman" panose="02020603050405020304" pitchFamily="18" charset="0"/>
                <a:cs typeface="Times New Roman" panose="02020603050405020304" pitchFamily="18" charset="0"/>
              </a:rPr>
              <a:t>來跟隨主，因為祂無論何時何地都與你同在</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sz="2800"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581260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303"/>
        <p:cNvGrpSpPr/>
        <p:nvPr/>
      </p:nvGrpSpPr>
      <p:grpSpPr>
        <a:xfrm>
          <a:off x="0" y="0"/>
          <a:ext cx="0" cy="0"/>
          <a:chOff x="0" y="0"/>
          <a:chExt cx="0" cy="0"/>
        </a:xfrm>
      </p:grpSpPr>
      <p:sp>
        <p:nvSpPr>
          <p:cNvPr id="304" name="Google Shape;304;p12"/>
          <p:cNvSpPr txBox="1"/>
          <p:nvPr/>
        </p:nvSpPr>
        <p:spPr>
          <a:xfrm>
            <a:off x="758284" y="911570"/>
            <a:ext cx="9032487" cy="3785611"/>
          </a:xfrm>
          <a:prstGeom prst="rect">
            <a:avLst/>
          </a:prstGeom>
          <a:noFill/>
          <a:ln>
            <a:noFill/>
          </a:ln>
        </p:spPr>
        <p:txBody>
          <a:bodyPr spcFirstLastPara="1" wrap="square" lIns="91425" tIns="45700" rIns="91425" bIns="45700" anchor="t" anchorCtr="0">
            <a:spAutoFit/>
          </a:bodyPr>
          <a:lstStyle/>
          <a:p>
            <a:pPr lvl="0"/>
            <a:r>
              <a:rPr lang="en-US" sz="4000" b="1" baseline="30000" dirty="0">
                <a:latin typeface="+mj-ea"/>
                <a:ea typeface="+mj-ea"/>
                <a:cs typeface="Times New Roman" panose="02020603050405020304" pitchFamily="18" charset="0"/>
              </a:rPr>
              <a:t>18 </a:t>
            </a:r>
            <a:r>
              <a:rPr lang="en-US" sz="4000" dirty="0" err="1">
                <a:latin typeface="+mj-ea"/>
                <a:ea typeface="+mj-ea"/>
                <a:cs typeface="Times New Roman" panose="02020603050405020304" pitchFamily="18" charset="0"/>
              </a:rPr>
              <a:t>耶穌進前來，對他們說</a:t>
            </a:r>
            <a:r>
              <a:rPr lang="en-US" sz="4000" dirty="0">
                <a:latin typeface="+mj-ea"/>
                <a:ea typeface="+mj-ea"/>
                <a:cs typeface="Times New Roman" panose="02020603050405020304" pitchFamily="18" charset="0"/>
              </a:rPr>
              <a:t>：「</a:t>
            </a:r>
            <a:r>
              <a:rPr lang="en-US" sz="4000" dirty="0" err="1">
                <a:latin typeface="+mj-ea"/>
                <a:ea typeface="+mj-ea"/>
                <a:cs typeface="Times New Roman" panose="02020603050405020304" pitchFamily="18" charset="0"/>
              </a:rPr>
              <a:t>天上地下所有的權柄都賜給我了</a:t>
            </a:r>
            <a:r>
              <a:rPr lang="en-US" sz="4000" dirty="0">
                <a:latin typeface="+mj-ea"/>
                <a:ea typeface="+mj-ea"/>
                <a:cs typeface="Times New Roman" panose="02020603050405020304" pitchFamily="18" charset="0"/>
              </a:rPr>
              <a:t>。 </a:t>
            </a:r>
            <a:r>
              <a:rPr lang="en-US" sz="4000" b="1" baseline="30000" dirty="0">
                <a:latin typeface="+mj-ea"/>
                <a:ea typeface="+mj-ea"/>
                <a:cs typeface="Times New Roman" panose="02020603050405020304" pitchFamily="18" charset="0"/>
              </a:rPr>
              <a:t>19 </a:t>
            </a:r>
            <a:r>
              <a:rPr lang="en-US" sz="4000" dirty="0" err="1">
                <a:latin typeface="+mj-ea"/>
                <a:ea typeface="+mj-ea"/>
                <a:cs typeface="Times New Roman" panose="02020603050405020304" pitchFamily="18" charset="0"/>
              </a:rPr>
              <a:t>所以你們要去，使萬民做我的門徒，奉父、子、聖靈的名給他們施洗</a:t>
            </a:r>
            <a:r>
              <a:rPr lang="en-US" sz="4000" dirty="0">
                <a:latin typeface="+mj-ea"/>
                <a:ea typeface="+mj-ea"/>
                <a:cs typeface="Times New Roman" panose="02020603050405020304" pitchFamily="18" charset="0"/>
              </a:rPr>
              <a:t>， </a:t>
            </a:r>
            <a:r>
              <a:rPr lang="en-US" sz="4000" b="1" baseline="30000" dirty="0">
                <a:latin typeface="+mj-ea"/>
                <a:ea typeface="+mj-ea"/>
                <a:cs typeface="Times New Roman" panose="02020603050405020304" pitchFamily="18" charset="0"/>
              </a:rPr>
              <a:t>20 </a:t>
            </a:r>
            <a:r>
              <a:rPr lang="en-US" sz="4000" dirty="0" err="1">
                <a:latin typeface="+mj-ea"/>
                <a:ea typeface="+mj-ea"/>
                <a:cs typeface="Times New Roman" panose="02020603050405020304" pitchFamily="18" charset="0"/>
              </a:rPr>
              <a:t>凡我所吩咐你們的，都教訓他們遵守。我就常與你們同在，直到世界的末了</a:t>
            </a:r>
            <a:r>
              <a:rPr lang="en-US" sz="4000" dirty="0">
                <a:latin typeface="+mj-ea"/>
                <a:ea typeface="+mj-ea"/>
                <a:cs typeface="Times New Roman" panose="02020603050405020304" pitchFamily="18" charset="0"/>
              </a:rPr>
              <a:t>。」</a:t>
            </a:r>
            <a:r>
              <a:rPr lang="en-US" altLang="zh-CN" sz="4000" dirty="0">
                <a:solidFill>
                  <a:schemeClr val="lt1"/>
                </a:solidFill>
                <a:latin typeface="+mj-ea"/>
                <a:ea typeface="+mj-ea"/>
                <a:cs typeface="Times New Roman" panose="02020603050405020304" pitchFamily="18" charset="0"/>
                <a:sym typeface="Times New Roman"/>
              </a:rPr>
              <a:t>(</a:t>
            </a:r>
            <a:r>
              <a:rPr lang="zh-CN" altLang="en-US" sz="4000" dirty="0">
                <a:solidFill>
                  <a:schemeClr val="lt1"/>
                </a:solidFill>
                <a:latin typeface="+mj-ea"/>
                <a:ea typeface="+mj-ea"/>
                <a:cs typeface="Times New Roman" panose="02020603050405020304" pitchFamily="18" charset="0"/>
                <a:sym typeface="Times New Roman"/>
              </a:rPr>
              <a:t>太 </a:t>
            </a:r>
            <a:r>
              <a:rPr lang="en-US" altLang="zh-CN" sz="4000" dirty="0">
                <a:solidFill>
                  <a:schemeClr val="lt1"/>
                </a:solidFill>
                <a:latin typeface="+mj-ea"/>
                <a:ea typeface="+mj-ea"/>
                <a:cs typeface="Times New Roman" panose="02020603050405020304" pitchFamily="18" charset="0"/>
                <a:sym typeface="Times New Roman"/>
              </a:rPr>
              <a:t>28:20)</a:t>
            </a:r>
            <a:endParaRPr sz="4000" dirty="0">
              <a:solidFill>
                <a:schemeClr val="lt1"/>
              </a:solidFill>
              <a:latin typeface="+mj-ea"/>
              <a:ea typeface="+mj-ea"/>
              <a:cs typeface="Times New Roman" panose="02020603050405020304" pitchFamily="18" charset="0"/>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303">
          <a:extLst>
            <a:ext uri="{FF2B5EF4-FFF2-40B4-BE49-F238E27FC236}">
              <a16:creationId xmlns:a16="http://schemas.microsoft.com/office/drawing/2014/main" id="{4664C614-EA7B-038F-B1A6-1557BB2736E6}"/>
            </a:ext>
          </a:extLst>
        </p:cNvPr>
        <p:cNvGrpSpPr/>
        <p:nvPr/>
      </p:nvGrpSpPr>
      <p:grpSpPr>
        <a:xfrm>
          <a:off x="0" y="0"/>
          <a:ext cx="0" cy="0"/>
          <a:chOff x="0" y="0"/>
          <a:chExt cx="0" cy="0"/>
        </a:xfrm>
      </p:grpSpPr>
      <p:sp>
        <p:nvSpPr>
          <p:cNvPr id="304" name="Google Shape;304;p12">
            <a:extLst>
              <a:ext uri="{FF2B5EF4-FFF2-40B4-BE49-F238E27FC236}">
                <a16:creationId xmlns:a16="http://schemas.microsoft.com/office/drawing/2014/main" id="{291CE78C-E4FE-D423-B864-75F5F8B91A3D}"/>
              </a:ext>
            </a:extLst>
          </p:cNvPr>
          <p:cNvSpPr txBox="1"/>
          <p:nvPr/>
        </p:nvSpPr>
        <p:spPr>
          <a:xfrm>
            <a:off x="434898" y="632789"/>
            <a:ext cx="11050858" cy="5016718"/>
          </a:xfrm>
          <a:prstGeom prst="rect">
            <a:avLst/>
          </a:prstGeom>
          <a:noFill/>
          <a:ln>
            <a:noFill/>
          </a:ln>
        </p:spPr>
        <p:txBody>
          <a:bodyPr spcFirstLastPara="1" wrap="square" lIns="91425" tIns="45700" rIns="91425" bIns="45700" anchor="t" anchorCtr="0">
            <a:spAutoFit/>
          </a:bodyPr>
          <a:lstStyle/>
          <a:p>
            <a:pPr lvl="0"/>
            <a:r>
              <a:rPr lang="zh-TW" alt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那時，主耶穌同他有能力的天使從天上在火焰中顯現</a:t>
            </a:r>
            <a:r>
              <a:rPr lang="en-US" sz="3600" dirty="0">
                <a:latin typeface="Times New Roman" panose="02020603050405020304" pitchFamily="18" charset="0"/>
                <a:cs typeface="Times New Roman" panose="02020603050405020304" pitchFamily="18" charset="0"/>
              </a:rPr>
              <a:t>， </a:t>
            </a:r>
            <a:r>
              <a:rPr lang="en-US" sz="3600" b="1" baseline="30000" dirty="0">
                <a:latin typeface="Times New Roman" panose="02020603050405020304" pitchFamily="18" charset="0"/>
                <a:cs typeface="Times New Roman" panose="02020603050405020304" pitchFamily="18" charset="0"/>
              </a:rPr>
              <a:t>8 </a:t>
            </a:r>
            <a:r>
              <a:rPr lang="en-US" sz="3600" dirty="0" err="1">
                <a:latin typeface="Times New Roman" panose="02020603050405020304" pitchFamily="18" charset="0"/>
                <a:cs typeface="Times New Roman" panose="02020603050405020304" pitchFamily="18" charset="0"/>
              </a:rPr>
              <a:t>要報應那不認識神和那不聽從我主耶穌福音的人</a:t>
            </a:r>
            <a:r>
              <a:rPr lang="en-US" sz="3600" dirty="0">
                <a:latin typeface="Times New Roman" panose="02020603050405020304" pitchFamily="18" charset="0"/>
                <a:cs typeface="Times New Roman" panose="02020603050405020304" pitchFamily="18" charset="0"/>
              </a:rPr>
              <a:t>。 </a:t>
            </a:r>
            <a:r>
              <a:rPr lang="en-US" sz="3600" b="1" baseline="30000" dirty="0">
                <a:latin typeface="Times New Roman" panose="02020603050405020304" pitchFamily="18" charset="0"/>
                <a:cs typeface="Times New Roman" panose="02020603050405020304" pitchFamily="18" charset="0"/>
              </a:rPr>
              <a:t>9 </a:t>
            </a:r>
            <a:r>
              <a:rPr lang="en-US" sz="3600" dirty="0" err="1">
                <a:latin typeface="Times New Roman" panose="02020603050405020304" pitchFamily="18" charset="0"/>
                <a:cs typeface="Times New Roman" panose="02020603050405020304" pitchFamily="18" charset="0"/>
              </a:rPr>
              <a:t>他們要受刑罰，就是永遠沉淪，離開主的面和他權能的榮光</a:t>
            </a:r>
            <a:r>
              <a:rPr lang="zh-TW" altLang="en-US"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(帖</a:t>
            </a:r>
            <a:r>
              <a:rPr lang="en-US" altLang="zh-TW" sz="3600" dirty="0">
                <a:latin typeface="Times New Roman" panose="02020603050405020304" pitchFamily="18" charset="0"/>
                <a:cs typeface="Times New Roman" panose="02020603050405020304" pitchFamily="18" charset="0"/>
              </a:rPr>
              <a:t>1:7a-9</a:t>
            </a:r>
            <a:r>
              <a:rPr lang="en-US" sz="3600" dirty="0">
                <a:latin typeface="Times New Roman" panose="02020603050405020304" pitchFamily="18" charset="0"/>
                <a:cs typeface="Times New Roman" panose="02020603050405020304" pitchFamily="18" charset="0"/>
              </a:rPr>
              <a:t>)。</a:t>
            </a:r>
          </a:p>
          <a:p>
            <a:pPr lvl="0"/>
            <a:endParaRPr lang="en-US" sz="3600" dirty="0">
              <a:latin typeface="Times New Roman" panose="02020603050405020304" pitchFamily="18" charset="0"/>
              <a:cs typeface="Times New Roman" panose="02020603050405020304" pitchFamily="18" charset="0"/>
            </a:endParaRPr>
          </a:p>
          <a:p>
            <a:pPr lvl="0"/>
            <a:r>
              <a:rPr lang="en-US" sz="2800" b="1" dirty="0">
                <a:latin typeface="Times New Roman" panose="02020603050405020304" pitchFamily="18" charset="0"/>
                <a:cs typeface="Times New Roman" panose="02020603050405020304" pitchFamily="18" charset="0"/>
              </a:rPr>
              <a:t>“...when the Lord Jesus is revealed from heaven with his mighty angels in flaming fire, inflicting vengeance on those who do not know God and on those who do not obey the gospel of our Lord Jesus. They will suffer the punishment of eternal destruction, away from the presence of the Lord and from the glory of his might.” (2 Thessalonians 1:7a-9, ESV)</a:t>
            </a:r>
            <a:r>
              <a:rPr lang="en-US" sz="2800" dirty="0">
                <a:latin typeface="Times New Roman" panose="02020603050405020304" pitchFamily="18" charset="0"/>
                <a:cs typeface="Times New Roman" panose="02020603050405020304" pitchFamily="18" charset="0"/>
              </a:rPr>
              <a:t> </a:t>
            </a:r>
            <a:endParaRPr sz="2800" dirty="0">
              <a:solidFill>
                <a:schemeClr val="lt1"/>
              </a:solidFill>
              <a:latin typeface="Times New Roman" panose="02020603050405020304" pitchFamily="18" charset="0"/>
              <a:ea typeface="+mj-ea"/>
              <a:cs typeface="Times New Roman" panose="02020603050405020304" pitchFamily="18" charset="0"/>
              <a:sym typeface="Times New Roman"/>
            </a:endParaRPr>
          </a:p>
        </p:txBody>
      </p:sp>
    </p:spTree>
    <p:extLst>
      <p:ext uri="{BB962C8B-B14F-4D97-AF65-F5344CB8AC3E}">
        <p14:creationId xmlns:p14="http://schemas.microsoft.com/office/powerpoint/2010/main" val="3935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57"/>
        <p:cNvGrpSpPr/>
        <p:nvPr/>
      </p:nvGrpSpPr>
      <p:grpSpPr>
        <a:xfrm>
          <a:off x="0" y="0"/>
          <a:ext cx="0" cy="0"/>
          <a:chOff x="0" y="0"/>
          <a:chExt cx="0" cy="0"/>
        </a:xfrm>
      </p:grpSpPr>
      <p:sp>
        <p:nvSpPr>
          <p:cNvPr id="258" name="Google Shape;258;g3f256377e27_0_313"/>
          <p:cNvSpPr txBox="1"/>
          <p:nvPr/>
        </p:nvSpPr>
        <p:spPr>
          <a:xfrm>
            <a:off x="492369" y="548680"/>
            <a:ext cx="11076171" cy="38163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4 耶和華啊，我舌頭上的話，你沒有一句不知道的。</a:t>
            </a:r>
            <a:endParaRPr lang="en-US" sz="44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endParaRPr lang="en-US" altLang="zh-CN" sz="11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5 你在我前後環繞我，按手在我身上。</a:t>
            </a:r>
            <a:endParaRPr lang="en-US" altLang="zh-CN" sz="44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endParaRPr sz="1100" dirty="0">
              <a:solidFill>
                <a:schemeClr val="lt1"/>
              </a:solidFill>
              <a:latin typeface="+mj-ea"/>
              <a:ea typeface="+mj-ea"/>
              <a:cs typeface="Times New Roman" panose="02020603050405020304" pitchFamily="18" charset="0"/>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imes New Roman" panose="02020603050405020304" pitchFamily="18" charset="0"/>
                <a:sym typeface="Twentieth Century"/>
              </a:rPr>
              <a:t>6 這樣的知識奇妙，是我不能測的；至高，是我不能及的。</a:t>
            </a:r>
            <a:endParaRPr sz="4400" dirty="0">
              <a:solidFill>
                <a:schemeClr val="lt1"/>
              </a:solidFill>
              <a:latin typeface="+mj-ea"/>
              <a:ea typeface="+mj-ea"/>
              <a:cs typeface="Times New Roman" panose="02020603050405020304" pitchFamily="18" charset="0"/>
              <a:sym typeface="Twentieth Centur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62"/>
        <p:cNvGrpSpPr/>
        <p:nvPr/>
      </p:nvGrpSpPr>
      <p:grpSpPr>
        <a:xfrm>
          <a:off x="0" y="0"/>
          <a:ext cx="0" cy="0"/>
          <a:chOff x="0" y="0"/>
          <a:chExt cx="0" cy="0"/>
        </a:xfrm>
      </p:grpSpPr>
      <p:sp>
        <p:nvSpPr>
          <p:cNvPr id="263" name="Google Shape;263;g3f256377e27_0_321"/>
          <p:cNvSpPr txBox="1"/>
          <p:nvPr/>
        </p:nvSpPr>
        <p:spPr>
          <a:xfrm>
            <a:off x="407963" y="548680"/>
            <a:ext cx="11160577" cy="53398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CN" sz="4400" dirty="0">
                <a:solidFill>
                  <a:schemeClr val="lt1"/>
                </a:solidFill>
                <a:latin typeface="+mj-ea"/>
                <a:ea typeface="+mj-ea"/>
                <a:cs typeface="Twentieth Century"/>
                <a:sym typeface="Twentieth Century"/>
              </a:rPr>
              <a:t>7 我往哪裡去躲避你的靈？我往哪裡逃躲避你的面？</a:t>
            </a:r>
            <a:endParaRPr lang="en-US" altLang="zh-CN" sz="4400" dirty="0">
              <a:solidFill>
                <a:schemeClr val="lt1"/>
              </a:solidFill>
              <a:latin typeface="+mj-ea"/>
              <a:ea typeface="+mj-ea"/>
              <a:cs typeface="Twentieth Century"/>
              <a:sym typeface="Twentieth Century"/>
            </a:endParaRPr>
          </a:p>
          <a:p>
            <a:pPr marL="0" marR="0" lvl="0" indent="0" algn="l" rtl="0">
              <a:spcBef>
                <a:spcPts val="0"/>
              </a:spcBef>
              <a:spcAft>
                <a:spcPts val="0"/>
              </a:spcAft>
              <a:buNone/>
            </a:pPr>
            <a:endParaRPr sz="1100" dirty="0">
              <a:solidFill>
                <a:schemeClr val="lt1"/>
              </a:solidFill>
              <a:latin typeface="+mj-ea"/>
              <a:ea typeface="+mj-ea"/>
              <a:cs typeface="Twentieth Century"/>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wentieth Century"/>
                <a:sym typeface="Twentieth Century"/>
              </a:rPr>
              <a:t>8 我若升到天上，你在那裡；我若在陰間下榻，你也在那裡。</a:t>
            </a:r>
            <a:endParaRPr lang="en-US" altLang="zh-CN" sz="4400" dirty="0">
              <a:solidFill>
                <a:schemeClr val="lt1"/>
              </a:solidFill>
              <a:latin typeface="+mj-ea"/>
              <a:ea typeface="+mj-ea"/>
              <a:cs typeface="Twentieth Century"/>
              <a:sym typeface="Twentieth Century"/>
            </a:endParaRPr>
          </a:p>
          <a:p>
            <a:pPr marL="0" marR="0" lvl="0" indent="0" algn="l" rtl="0">
              <a:spcBef>
                <a:spcPts val="0"/>
              </a:spcBef>
              <a:spcAft>
                <a:spcPts val="0"/>
              </a:spcAft>
              <a:buNone/>
            </a:pPr>
            <a:endParaRPr sz="1100" dirty="0">
              <a:solidFill>
                <a:schemeClr val="lt1"/>
              </a:solidFill>
              <a:latin typeface="+mj-ea"/>
              <a:ea typeface="+mj-ea"/>
              <a:cs typeface="Twentieth Century"/>
              <a:sym typeface="Twentieth Century"/>
            </a:endParaRPr>
          </a:p>
          <a:p>
            <a:pPr marL="0" marR="0" lvl="0" indent="0" algn="l" rtl="0">
              <a:spcBef>
                <a:spcPts val="0"/>
              </a:spcBef>
              <a:spcAft>
                <a:spcPts val="0"/>
              </a:spcAft>
              <a:buNone/>
            </a:pPr>
            <a:r>
              <a:rPr lang="zh-CN" sz="4400" dirty="0">
                <a:solidFill>
                  <a:schemeClr val="lt1"/>
                </a:solidFill>
                <a:latin typeface="+mj-ea"/>
                <a:ea typeface="+mj-ea"/>
                <a:cs typeface="Twentieth Century"/>
                <a:sym typeface="Twentieth Century"/>
              </a:rPr>
              <a:t>9 我若展開清晨的翅膀，飛到海極居住，</a:t>
            </a:r>
            <a:endParaRPr lang="en-US" altLang="zh-CN" sz="4400" dirty="0">
              <a:solidFill>
                <a:schemeClr val="lt1"/>
              </a:solidFill>
              <a:latin typeface="+mj-ea"/>
              <a:ea typeface="+mj-ea"/>
              <a:cs typeface="Twentieth Century"/>
              <a:sym typeface="Twentieth Century"/>
            </a:endParaRPr>
          </a:p>
          <a:p>
            <a:pPr marL="0" marR="0" lvl="0" indent="0" algn="l" rtl="0">
              <a:spcBef>
                <a:spcPts val="0"/>
              </a:spcBef>
              <a:spcAft>
                <a:spcPts val="0"/>
              </a:spcAft>
              <a:buNone/>
            </a:pPr>
            <a:endParaRPr sz="1100" dirty="0">
              <a:solidFill>
                <a:schemeClr val="lt1"/>
              </a:solidFill>
              <a:latin typeface="+mj-ea"/>
              <a:ea typeface="+mj-ea"/>
              <a:cs typeface="Twentieth Century"/>
              <a:sym typeface="Twentieth Century"/>
            </a:endParaRPr>
          </a:p>
          <a:p>
            <a:pPr lvl="0"/>
            <a:r>
              <a:rPr lang="zh-CN" sz="4400" dirty="0">
                <a:solidFill>
                  <a:schemeClr val="lt1"/>
                </a:solidFill>
                <a:latin typeface="+mj-ea"/>
                <a:ea typeface="+mj-ea"/>
                <a:cs typeface="Twentieth Century"/>
                <a:sym typeface="Twentieth Century"/>
              </a:rPr>
              <a:t>10 就是在那裡，你的手必引導我</a:t>
            </a:r>
            <a:r>
              <a:rPr lang="zh-CN" sz="4400" dirty="0">
                <a:solidFill>
                  <a:schemeClr val="lt1"/>
                </a:solidFill>
                <a:latin typeface="+mn-ea"/>
                <a:cs typeface="Twentieth Century"/>
                <a:sym typeface="Twentieth Century"/>
              </a:rPr>
              <a:t>，</a:t>
            </a:r>
            <a:r>
              <a:rPr lang="zh-CN" altLang="en-US" sz="4400" dirty="0">
                <a:solidFill>
                  <a:schemeClr val="lt1"/>
                </a:solidFill>
                <a:latin typeface="+mn-ea"/>
                <a:cs typeface="Twentieth Century"/>
                <a:sym typeface="Twentieth Century"/>
              </a:rPr>
              <a:t>你的右手必扶持我</a:t>
            </a:r>
            <a:r>
              <a:rPr lang="en-US" sz="4400" dirty="0">
                <a:latin typeface="+mn-ea"/>
              </a:rPr>
              <a:t> 。</a:t>
            </a:r>
            <a:endParaRPr sz="4400" dirty="0">
              <a:solidFill>
                <a:schemeClr val="lt1"/>
              </a:solidFill>
              <a:latin typeface="+mn-ea"/>
              <a:cs typeface="Twentieth Century"/>
              <a:sym typeface="Twentieth Centur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62">
          <a:extLst>
            <a:ext uri="{FF2B5EF4-FFF2-40B4-BE49-F238E27FC236}">
              <a16:creationId xmlns:a16="http://schemas.microsoft.com/office/drawing/2014/main" id="{E749864E-678D-5770-D8FE-D53EDFA2D1DE}"/>
            </a:ext>
          </a:extLst>
        </p:cNvPr>
        <p:cNvGrpSpPr/>
        <p:nvPr/>
      </p:nvGrpSpPr>
      <p:grpSpPr>
        <a:xfrm>
          <a:off x="0" y="0"/>
          <a:ext cx="0" cy="0"/>
          <a:chOff x="0" y="0"/>
          <a:chExt cx="0" cy="0"/>
        </a:xfrm>
      </p:grpSpPr>
      <p:sp>
        <p:nvSpPr>
          <p:cNvPr id="263" name="Google Shape;263;g3f256377e27_0_321">
            <a:extLst>
              <a:ext uri="{FF2B5EF4-FFF2-40B4-BE49-F238E27FC236}">
                <a16:creationId xmlns:a16="http://schemas.microsoft.com/office/drawing/2014/main" id="{297B515E-64DA-702B-5ED9-41BEF90001C5}"/>
              </a:ext>
            </a:extLst>
          </p:cNvPr>
          <p:cNvSpPr txBox="1"/>
          <p:nvPr/>
        </p:nvSpPr>
        <p:spPr>
          <a:xfrm>
            <a:off x="407963" y="548680"/>
            <a:ext cx="11160577" cy="2913578"/>
          </a:xfrm>
          <a:prstGeom prst="rect">
            <a:avLst/>
          </a:prstGeom>
        </p:spPr>
        <p:txBody>
          <a:bodyPr spcFirstLastPara="1" wrap="square" lIns="91425" tIns="45700" rIns="91425" bIns="45700" anchor="t" anchorCtr="0">
            <a:spAutoFit/>
          </a:bodyPr>
          <a:lstStyle/>
          <a:p>
            <a:pPr lvl="0"/>
            <a:r>
              <a:rPr lang="en-US" altLang="zh-CN" sz="4400" b="1" baseline="30000" dirty="0">
                <a:latin typeface="Times New Roman" panose="02020603050405020304" pitchFamily="18" charset="0"/>
                <a:cs typeface="Times New Roman" panose="02020603050405020304" pitchFamily="18" charset="0"/>
              </a:rPr>
              <a:t>11 </a:t>
            </a:r>
            <a:r>
              <a:rPr lang="zh-CN" altLang="en-US" sz="4400" dirty="0">
                <a:latin typeface="Times New Roman" panose="02020603050405020304" pitchFamily="18" charset="0"/>
                <a:cs typeface="Times New Roman" panose="02020603050405020304" pitchFamily="18" charset="0"/>
              </a:rPr>
              <a:t>我若說「黑暗必定遮蔽我，我周圍的亮光必成為黑夜」，</a:t>
            </a:r>
            <a:endParaRPr lang="en-US" altLang="zh-CN" sz="4400" dirty="0">
              <a:latin typeface="Times New Roman" panose="02020603050405020304" pitchFamily="18" charset="0"/>
              <a:cs typeface="Times New Roman" panose="02020603050405020304" pitchFamily="18" charset="0"/>
            </a:endParaRPr>
          </a:p>
          <a:p>
            <a:pPr lvl="0"/>
            <a:endParaRPr lang="en-US" altLang="zh-CN" sz="1100" b="1" baseline="30000" dirty="0">
              <a:latin typeface="Times New Roman" panose="02020603050405020304" pitchFamily="18" charset="0"/>
              <a:cs typeface="Times New Roman" panose="02020603050405020304" pitchFamily="18" charset="0"/>
            </a:endParaRPr>
          </a:p>
          <a:p>
            <a:pPr lvl="0"/>
            <a:r>
              <a:rPr lang="en-US" altLang="zh-CN" sz="4400" b="1" baseline="30000" dirty="0">
                <a:latin typeface="Times New Roman" panose="02020603050405020304" pitchFamily="18" charset="0"/>
                <a:cs typeface="Times New Roman" panose="02020603050405020304" pitchFamily="18" charset="0"/>
              </a:rPr>
              <a:t>12 </a:t>
            </a:r>
            <a:r>
              <a:rPr lang="zh-CN" altLang="en-US" sz="4400" dirty="0">
                <a:latin typeface="Times New Roman" panose="02020603050405020304" pitchFamily="18" charset="0"/>
                <a:cs typeface="Times New Roman" panose="02020603050405020304" pitchFamily="18" charset="0"/>
              </a:rPr>
              <a:t>黑暗也不能遮蔽我使你不見，黑夜卻如白晝發亮，黑暗和光明在你看都是一樣。</a:t>
            </a:r>
            <a:endParaRPr lang="zh-CN" altLang="en-US" sz="4400" dirty="0">
              <a:solidFill>
                <a:schemeClr val="lt1"/>
              </a:solidFill>
              <a:latin typeface="Times New Roman" panose="02020603050405020304" pitchFamily="18" charset="0"/>
              <a:ea typeface="Twentieth Century"/>
              <a:cs typeface="Times New Roman" panose="02020603050405020304" pitchFamily="18" charset="0"/>
              <a:sym typeface="Twentieth Century"/>
            </a:endParaRPr>
          </a:p>
        </p:txBody>
      </p:sp>
    </p:spTree>
    <p:extLst>
      <p:ext uri="{BB962C8B-B14F-4D97-AF65-F5344CB8AC3E}">
        <p14:creationId xmlns:p14="http://schemas.microsoft.com/office/powerpoint/2010/main" val="2597536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62">
          <a:extLst>
            <a:ext uri="{FF2B5EF4-FFF2-40B4-BE49-F238E27FC236}">
              <a16:creationId xmlns:a16="http://schemas.microsoft.com/office/drawing/2014/main" id="{CF16CABB-2279-BFDC-C79F-5223320E2E03}"/>
            </a:ext>
          </a:extLst>
        </p:cNvPr>
        <p:cNvGrpSpPr/>
        <p:nvPr/>
      </p:nvGrpSpPr>
      <p:grpSpPr>
        <a:xfrm>
          <a:off x="0" y="0"/>
          <a:ext cx="0" cy="0"/>
          <a:chOff x="0" y="0"/>
          <a:chExt cx="0" cy="0"/>
        </a:xfrm>
      </p:grpSpPr>
      <p:sp>
        <p:nvSpPr>
          <p:cNvPr id="263" name="Google Shape;263;g3f256377e27_0_321">
            <a:extLst>
              <a:ext uri="{FF2B5EF4-FFF2-40B4-BE49-F238E27FC236}">
                <a16:creationId xmlns:a16="http://schemas.microsoft.com/office/drawing/2014/main" id="{87F4EF01-FEAF-3FEA-AD9A-3D8CCA7CEE4A}"/>
              </a:ext>
            </a:extLst>
          </p:cNvPr>
          <p:cNvSpPr txBox="1"/>
          <p:nvPr/>
        </p:nvSpPr>
        <p:spPr>
          <a:xfrm>
            <a:off x="515711" y="950124"/>
            <a:ext cx="11160577" cy="769401"/>
          </a:xfrm>
          <a:prstGeom prst="rect">
            <a:avLst/>
          </a:prstGeom>
        </p:spPr>
        <p:txBody>
          <a:bodyPr spcFirstLastPara="1" wrap="square" lIns="91425" tIns="45700" rIns="91425" bIns="45700" anchor="t" anchorCtr="0">
            <a:spAutoFit/>
          </a:bodyPr>
          <a:lstStyle/>
          <a:p>
            <a:pPr lvl="0"/>
            <a:r>
              <a:rPr lang="en-US" sz="4400" dirty="0" err="1">
                <a:latin typeface="Times New Roman" panose="02020603050405020304" pitchFamily="18" charset="0"/>
                <a:cs typeface="Times New Roman" panose="02020603050405020304" pitchFamily="18" charset="0"/>
              </a:rPr>
              <a:t>如果上帝無所不在，祂是否也在垃圾桶裡</a:t>
            </a:r>
            <a:r>
              <a:rPr lang="en-US" sz="4400" dirty="0">
                <a:latin typeface="Times New Roman" panose="02020603050405020304" pitchFamily="18" charset="0"/>
                <a:cs typeface="Times New Roman" panose="02020603050405020304" pitchFamily="18" charset="0"/>
              </a:rPr>
              <a:t>？</a:t>
            </a:r>
            <a:endParaRPr lang="zh-CN" altLang="en-US" sz="4400" dirty="0">
              <a:solidFill>
                <a:schemeClr val="lt1"/>
              </a:solidFill>
              <a:latin typeface="Times New Roman" panose="02020603050405020304" pitchFamily="18" charset="0"/>
              <a:ea typeface="Twentieth Century"/>
              <a:cs typeface="Times New Roman" panose="02020603050405020304" pitchFamily="18" charset="0"/>
              <a:sym typeface="Twentieth Century"/>
            </a:endParaRPr>
          </a:p>
        </p:txBody>
      </p:sp>
    </p:spTree>
    <p:extLst>
      <p:ext uri="{BB962C8B-B14F-4D97-AF65-F5344CB8AC3E}">
        <p14:creationId xmlns:p14="http://schemas.microsoft.com/office/powerpoint/2010/main" val="1597783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62">
          <a:extLst>
            <a:ext uri="{FF2B5EF4-FFF2-40B4-BE49-F238E27FC236}">
              <a16:creationId xmlns:a16="http://schemas.microsoft.com/office/drawing/2014/main" id="{7E714099-5694-302C-3D29-8CB7A101361B}"/>
            </a:ext>
          </a:extLst>
        </p:cNvPr>
        <p:cNvGrpSpPr/>
        <p:nvPr/>
      </p:nvGrpSpPr>
      <p:grpSpPr>
        <a:xfrm>
          <a:off x="0" y="0"/>
          <a:ext cx="0" cy="0"/>
          <a:chOff x="0" y="0"/>
          <a:chExt cx="0" cy="0"/>
        </a:xfrm>
      </p:grpSpPr>
      <p:sp>
        <p:nvSpPr>
          <p:cNvPr id="263" name="Google Shape;263;g3f256377e27_0_321">
            <a:extLst>
              <a:ext uri="{FF2B5EF4-FFF2-40B4-BE49-F238E27FC236}">
                <a16:creationId xmlns:a16="http://schemas.microsoft.com/office/drawing/2014/main" id="{922A77D9-5B92-B05D-8C40-4AC7DC6AFC3B}"/>
              </a:ext>
            </a:extLst>
          </p:cNvPr>
          <p:cNvSpPr txBox="1"/>
          <p:nvPr/>
        </p:nvSpPr>
        <p:spPr>
          <a:xfrm>
            <a:off x="515711" y="1017031"/>
            <a:ext cx="11160577" cy="1446509"/>
          </a:xfrm>
          <a:prstGeom prst="rect">
            <a:avLst/>
          </a:prstGeom>
        </p:spPr>
        <p:txBody>
          <a:bodyPr spcFirstLastPara="1" wrap="square" lIns="91425" tIns="45700" rIns="91425" bIns="45700" anchor="t" anchorCtr="0">
            <a:spAutoFit/>
          </a:bodyPr>
          <a:lstStyle/>
          <a:p>
            <a:pPr lvl="0"/>
            <a:r>
              <a:rPr lang="en-US" sz="4400" dirty="0" err="1">
                <a:latin typeface="Times New Roman" panose="02020603050405020304" pitchFamily="18" charset="0"/>
                <a:cs typeface="Times New Roman" panose="02020603050405020304" pitchFamily="18" charset="0"/>
              </a:rPr>
              <a:t>既然上帝無所不在，祂是否也在火湖和地獄，也就是最終審判之地</a:t>
            </a:r>
            <a:r>
              <a:rPr lang="en-US" sz="4400" dirty="0">
                <a:latin typeface="Times New Roman" panose="02020603050405020304" pitchFamily="18" charset="0"/>
                <a:cs typeface="Times New Roman" panose="02020603050405020304" pitchFamily="18" charset="0"/>
              </a:rPr>
              <a:t>？</a:t>
            </a:r>
            <a:endParaRPr lang="zh-CN" altLang="en-US" sz="4400" dirty="0">
              <a:solidFill>
                <a:schemeClr val="lt1"/>
              </a:solidFill>
              <a:latin typeface="Times New Roman" panose="02020603050405020304" pitchFamily="18" charset="0"/>
              <a:ea typeface="Twentieth Century"/>
              <a:cs typeface="Times New Roman" panose="02020603050405020304" pitchFamily="18" charset="0"/>
              <a:sym typeface="Twentieth Century"/>
            </a:endParaRPr>
          </a:p>
        </p:txBody>
      </p:sp>
    </p:spTree>
    <p:extLst>
      <p:ext uri="{BB962C8B-B14F-4D97-AF65-F5344CB8AC3E}">
        <p14:creationId xmlns:p14="http://schemas.microsoft.com/office/powerpoint/2010/main" val="3605326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p:cNvGrpSpPr/>
        <p:nvPr/>
      </p:nvGrpSpPr>
      <p:grpSpPr>
        <a:xfrm>
          <a:off x="0" y="0"/>
          <a:ext cx="0" cy="0"/>
          <a:chOff x="0" y="0"/>
          <a:chExt cx="0" cy="0"/>
        </a:xfrm>
      </p:grpSpPr>
      <p:sp>
        <p:nvSpPr>
          <p:cNvPr id="273" name="Google Shape;273;p6"/>
          <p:cNvSpPr txBox="1"/>
          <p:nvPr/>
        </p:nvSpPr>
        <p:spPr>
          <a:xfrm>
            <a:off x="524106" y="594235"/>
            <a:ext cx="9199757" cy="58169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CN" sz="3200" b="1" dirty="0">
                <a:solidFill>
                  <a:schemeClr val="lt1"/>
                </a:solidFill>
                <a:latin typeface="Times New Roman"/>
                <a:ea typeface="Times New Roman"/>
                <a:cs typeface="Times New Roman"/>
                <a:sym typeface="Times New Roman"/>
              </a:rPr>
              <a:t>神的</a:t>
            </a:r>
            <a:r>
              <a:rPr lang="zh-CN" altLang="en-US" sz="3200" b="1" dirty="0">
                <a:solidFill>
                  <a:schemeClr val="lt1"/>
                </a:solidFill>
                <a:latin typeface="Times New Roman"/>
                <a:ea typeface="Times New Roman"/>
                <a:cs typeface="Times New Roman"/>
                <a:sym typeface="Times New Roman"/>
              </a:rPr>
              <a:t>無所不在</a:t>
            </a:r>
            <a:r>
              <a:rPr lang="zh-CN" sz="3200" b="1" dirty="0">
                <a:solidFill>
                  <a:schemeClr val="lt1"/>
                </a:solidFill>
                <a:latin typeface="Times New Roman"/>
                <a:ea typeface="Times New Roman"/>
                <a:cs typeface="Times New Roman"/>
                <a:sym typeface="Times New Roman"/>
              </a:rPr>
              <a:t> Omnipresence of God:</a:t>
            </a:r>
            <a:endParaRPr lang="en-US" altLang="zh-CN" sz="3200" b="1" dirty="0">
              <a:solidFill>
                <a:schemeClr val="lt1"/>
              </a:solidFill>
              <a:latin typeface="Times New Roman"/>
              <a:ea typeface="Times New Roman"/>
              <a:cs typeface="Times New Roman"/>
              <a:sym typeface="Times New Roman"/>
            </a:endParaRPr>
          </a:p>
          <a:p>
            <a:pPr marL="0" marR="0" lvl="0" indent="0" algn="l" rtl="0">
              <a:spcBef>
                <a:spcPts val="0"/>
              </a:spcBef>
              <a:spcAft>
                <a:spcPts val="0"/>
              </a:spcAft>
              <a:buNone/>
            </a:pPr>
            <a:endParaRPr sz="3200" dirty="0">
              <a:solidFill>
                <a:schemeClr val="lt1"/>
              </a:solidFill>
              <a:latin typeface="KaiTi"/>
              <a:ea typeface="KaiTi"/>
              <a:cs typeface="KaiTi"/>
              <a:sym typeface="KaiTi"/>
            </a:endParaRPr>
          </a:p>
          <a:p>
            <a:r>
              <a:rPr lang="zh-CN" sz="2800" dirty="0">
                <a:solidFill>
                  <a:schemeClr val="lt1"/>
                </a:solidFill>
                <a:latin typeface="Times New Roman" panose="02020603050405020304" pitchFamily="18" charset="0"/>
                <a:ea typeface="Times New Roman"/>
                <a:cs typeface="Times New Roman" panose="02020603050405020304" pitchFamily="18" charset="0"/>
                <a:sym typeface="Times New Roman"/>
              </a:rPr>
              <a:t> </a:t>
            </a:r>
            <a:r>
              <a:rPr lang="en-US" sz="2800" b="1" dirty="0">
                <a:latin typeface="Times New Roman" panose="02020603050405020304" pitchFamily="18" charset="0"/>
                <a:cs typeface="Times New Roman" panose="02020603050405020304" pitchFamily="18" charset="0"/>
              </a:rPr>
              <a:t>“God is transcendent over all, and yet he is immanent in all creation, especially in his people”</a:t>
            </a:r>
          </a:p>
          <a:p>
            <a:r>
              <a:rPr lang="en-US" sz="2800" dirty="0" err="1">
                <a:latin typeface="Times New Roman" panose="02020603050405020304" pitchFamily="18" charset="0"/>
                <a:cs typeface="Times New Roman" panose="02020603050405020304" pitchFamily="18" charset="0"/>
              </a:rPr>
              <a:t>神超越萬有，然而祂也臨在於一切受造之中，尤其臨在於祂的子民當中</a:t>
            </a:r>
            <a:endParaRPr lang="en-US" sz="2800"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“God is beyond, above, and over all creation, but he is also around, with, and in us.”</a:t>
            </a:r>
          </a:p>
          <a:p>
            <a:r>
              <a:rPr lang="en-US" sz="2800" dirty="0" err="1">
                <a:latin typeface="Times New Roman" panose="02020603050405020304" pitchFamily="18" charset="0"/>
                <a:cs typeface="Times New Roman" panose="02020603050405020304" pitchFamily="18" charset="0"/>
              </a:rPr>
              <a:t>神遠超萬有，高過萬有，也掌管萬有；然而，祂同時環繞我們、陪伴我們，並內住在我們裡面</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sz="2800"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Shape 272">
          <a:extLst>
            <a:ext uri="{FF2B5EF4-FFF2-40B4-BE49-F238E27FC236}">
              <a16:creationId xmlns:a16="http://schemas.microsoft.com/office/drawing/2014/main" id="{BC3706D2-1E99-B364-3AF9-D9B090736250}"/>
            </a:ext>
          </a:extLst>
        </p:cNvPr>
        <p:cNvGrpSpPr/>
        <p:nvPr/>
      </p:nvGrpSpPr>
      <p:grpSpPr>
        <a:xfrm>
          <a:off x="0" y="0"/>
          <a:ext cx="0" cy="0"/>
          <a:chOff x="0" y="0"/>
          <a:chExt cx="0" cy="0"/>
        </a:xfrm>
      </p:grpSpPr>
      <p:sp>
        <p:nvSpPr>
          <p:cNvPr id="273" name="Google Shape;273;p6">
            <a:extLst>
              <a:ext uri="{FF2B5EF4-FFF2-40B4-BE49-F238E27FC236}">
                <a16:creationId xmlns:a16="http://schemas.microsoft.com/office/drawing/2014/main" id="{A0B0643D-A901-950C-714E-F017DAE2C4E1}"/>
              </a:ext>
            </a:extLst>
          </p:cNvPr>
          <p:cNvSpPr txBox="1"/>
          <p:nvPr/>
        </p:nvSpPr>
        <p:spPr>
          <a:xfrm>
            <a:off x="524106" y="594235"/>
            <a:ext cx="8954431" cy="4401164"/>
          </a:xfrm>
          <a:prstGeom prst="rect">
            <a:avLst/>
          </a:prstGeom>
          <a:noFill/>
          <a:ln>
            <a:noFill/>
          </a:ln>
        </p:spPr>
        <p:txBody>
          <a:bodyPr spcFirstLastPara="1" wrap="square" lIns="91425" tIns="45700" rIns="91425" bIns="45700" anchor="t" anchorCtr="0">
            <a:spAutoFit/>
          </a:bodyPr>
          <a:lstStyle/>
          <a:p>
            <a:r>
              <a:rPr lang="en-US" sz="3200" b="1" dirty="0" err="1">
                <a:latin typeface="Times New Roman" panose="02020603050405020304" pitchFamily="18" charset="0"/>
                <a:cs typeface="Times New Roman" panose="02020603050405020304" pitchFamily="18" charset="0"/>
              </a:rPr>
              <a:t>不僅從空間和時間的角度理解上帝的同在；也要從三個面向來思考</a:t>
            </a:r>
            <a:r>
              <a:rPr lang="en-US" sz="3200" b="1" dirty="0">
                <a:latin typeface="Times New Roman" panose="02020603050405020304" pitchFamily="18" charset="0"/>
                <a:cs typeface="Times New Roman" panose="02020603050405020304" pitchFamily="18" charset="0"/>
              </a:rPr>
              <a:t>：</a:t>
            </a:r>
          </a:p>
          <a:p>
            <a:endParaRPr lang="en-US"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P — </a:t>
            </a:r>
            <a:r>
              <a:rPr lang="en-US" sz="3200" b="1" dirty="0" err="1">
                <a:latin typeface="Times New Roman" panose="02020603050405020304" pitchFamily="18" charset="0"/>
                <a:cs typeface="Times New Roman" panose="02020603050405020304" pitchFamily="18" charset="0"/>
              </a:rPr>
              <a:t>地位（Position</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祂是誰</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F — </a:t>
            </a:r>
            <a:r>
              <a:rPr lang="en-US" sz="3200" b="1" dirty="0" err="1">
                <a:latin typeface="Times New Roman" panose="02020603050405020304" pitchFamily="18" charset="0"/>
                <a:cs typeface="Times New Roman" panose="02020603050405020304" pitchFamily="18" charset="0"/>
              </a:rPr>
              <a:t>功能（Function</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祂做什麼</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R — </a:t>
            </a:r>
            <a:r>
              <a:rPr lang="en-US" sz="3200" b="1" dirty="0" err="1">
                <a:latin typeface="Times New Roman" panose="02020603050405020304" pitchFamily="18" charset="0"/>
                <a:cs typeface="Times New Roman" panose="02020603050405020304" pitchFamily="18" charset="0"/>
              </a:rPr>
              <a:t>關係（Relation</a:t>
            </a:r>
            <a:r>
              <a:rPr lang="en-US"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祂與我們有何關係</a:t>
            </a:r>
            <a:r>
              <a:rPr lang="en-US" sz="3200" b="1"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pPr marL="0" marR="0" lvl="0" indent="0" algn="l" rtl="0">
              <a:spcBef>
                <a:spcPts val="0"/>
              </a:spcBef>
              <a:spcAft>
                <a:spcPts val="0"/>
              </a:spcAft>
              <a:buNone/>
            </a:pPr>
            <a:endParaRPr lang="en-US" sz="3200" dirty="0">
              <a:solidFill>
                <a:schemeClr val="lt1"/>
              </a:solidFill>
              <a:latin typeface="KaiTi"/>
              <a:ea typeface="KaiTi"/>
              <a:cs typeface="KaiTi"/>
              <a:sym typeface="KaiTi"/>
            </a:endParaRPr>
          </a:p>
          <a:p>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sz="2800" dirty="0">
              <a:solidFill>
                <a:schemeClr val="lt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3961179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Celestial</Template>
  <TotalTime>100</TotalTime>
  <Words>645</Words>
  <Application>Microsoft Office PowerPoint</Application>
  <PresentationFormat>宽屏</PresentationFormat>
  <Paragraphs>93</Paragraphs>
  <Slides>23</Slides>
  <Notes>22</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23</vt:i4>
      </vt:variant>
    </vt:vector>
  </HeadingPairs>
  <TitlesOfParts>
    <vt:vector size="32" baseType="lpstr">
      <vt:lpstr>KaiTi</vt:lpstr>
      <vt:lpstr>新細明體</vt:lpstr>
      <vt:lpstr>宋体</vt:lpstr>
      <vt:lpstr>Arial</vt:lpstr>
      <vt:lpstr>Calibri</vt:lpstr>
      <vt:lpstr>Calibri Light</vt:lpstr>
      <vt:lpstr>Times New Roman</vt:lpstr>
      <vt:lpstr>Twentieth Century</vt:lpstr>
      <vt:lpstr>Celestial</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 Tie</dc:creator>
  <cp:lastModifiedBy>Ping</cp:lastModifiedBy>
  <cp:revision>43</cp:revision>
  <dcterms:created xsi:type="dcterms:W3CDTF">2013-07-05T00:13:19Z</dcterms:created>
  <dcterms:modified xsi:type="dcterms:W3CDTF">2026-07-19T14:32:13Z</dcterms:modified>
</cp:coreProperties>
</file>