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77" r:id="rId8"/>
    <p:sldId id="278" r:id="rId9"/>
    <p:sldId id="279" r:id="rId10"/>
    <p:sldId id="280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49944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2656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035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59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359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691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1548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6083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033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716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967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A88CC-5EEC-4A39-A843-D5DAEC4917B8}" type="datetimeFigureOut">
              <a:rPr lang="zh-CN" altLang="en-US" smtClean="0"/>
              <a:t>2026/8/1/Sat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BD93F-1E8A-4A30-9952-9F9A1FB1340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704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857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41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326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3267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8069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367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31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908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625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992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7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731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98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1423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117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5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864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04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19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0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7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760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8161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宽屏</PresentationFormat>
  <Paragraphs>0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8" baseType="lpstr">
      <vt:lpstr>等线</vt:lpstr>
      <vt:lpstr>等线 Light</vt:lpstr>
      <vt:lpstr>Arial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Ping</dc:creator>
  <cp:lastModifiedBy>Ping</cp:lastModifiedBy>
  <cp:revision>2</cp:revision>
  <dcterms:created xsi:type="dcterms:W3CDTF">2026-08-01T04:01:58Z</dcterms:created>
  <dcterms:modified xsi:type="dcterms:W3CDTF">2026-08-02T03:54:00Z</dcterms:modified>
</cp:coreProperties>
</file>