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2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F2F94-4EB4-4993-BDB3-5F786313EB77}" type="datetimeFigureOut">
              <a:rPr lang="zh-CN" altLang="en-US" smtClean="0"/>
              <a:t>2026/8/8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7CA52-F399-492C-9F50-FB5E282D94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557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F2F94-4EB4-4993-BDB3-5F786313EB77}" type="datetimeFigureOut">
              <a:rPr lang="zh-CN" altLang="en-US" smtClean="0"/>
              <a:t>2026/8/8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7CA52-F399-492C-9F50-FB5E282D94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535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F2F94-4EB4-4993-BDB3-5F786313EB77}" type="datetimeFigureOut">
              <a:rPr lang="zh-CN" altLang="en-US" smtClean="0"/>
              <a:t>2026/8/8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7CA52-F399-492C-9F50-FB5E282D94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837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F2F94-4EB4-4993-BDB3-5F786313EB77}" type="datetimeFigureOut">
              <a:rPr lang="zh-CN" altLang="en-US" smtClean="0"/>
              <a:t>2026/8/8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7CA52-F399-492C-9F50-FB5E282D94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443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F2F94-4EB4-4993-BDB3-5F786313EB77}" type="datetimeFigureOut">
              <a:rPr lang="zh-CN" altLang="en-US" smtClean="0"/>
              <a:t>2026/8/8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7CA52-F399-492C-9F50-FB5E282D94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425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F2F94-4EB4-4993-BDB3-5F786313EB77}" type="datetimeFigureOut">
              <a:rPr lang="zh-CN" altLang="en-US" smtClean="0"/>
              <a:t>2026/8/8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7CA52-F399-492C-9F50-FB5E282D94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218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F2F94-4EB4-4993-BDB3-5F786313EB77}" type="datetimeFigureOut">
              <a:rPr lang="zh-CN" altLang="en-US" smtClean="0"/>
              <a:t>2026/8/8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7CA52-F399-492C-9F50-FB5E282D94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35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F2F94-4EB4-4993-BDB3-5F786313EB77}" type="datetimeFigureOut">
              <a:rPr lang="zh-CN" altLang="en-US" smtClean="0"/>
              <a:t>2026/8/8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7CA52-F399-492C-9F50-FB5E282D94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151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F2F94-4EB4-4993-BDB3-5F786313EB77}" type="datetimeFigureOut">
              <a:rPr lang="zh-CN" altLang="en-US" smtClean="0"/>
              <a:t>2026/8/8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7CA52-F399-492C-9F50-FB5E282D94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20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F2F94-4EB4-4993-BDB3-5F786313EB77}" type="datetimeFigureOut">
              <a:rPr lang="zh-CN" altLang="en-US" smtClean="0"/>
              <a:t>2026/8/8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7CA52-F399-492C-9F50-FB5E282D94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169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F2F94-4EB4-4993-BDB3-5F786313EB77}" type="datetimeFigureOut">
              <a:rPr lang="zh-CN" altLang="en-US" smtClean="0"/>
              <a:t>2026/8/8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7CA52-F399-492C-9F50-FB5E282D94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948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F2F94-4EB4-4993-BDB3-5F786313EB77}" type="datetimeFigureOut">
              <a:rPr lang="zh-CN" altLang="en-US" smtClean="0"/>
              <a:t>2026/8/8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7CA52-F399-492C-9F50-FB5E282D94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9459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839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850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28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97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71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20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93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540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655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325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046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05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175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813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30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272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387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909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242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370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4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Ping</dc:creator>
  <cp:lastModifiedBy>Ping</cp:lastModifiedBy>
  <cp:revision>1</cp:revision>
  <dcterms:created xsi:type="dcterms:W3CDTF">2026-08-09T02:13:28Z</dcterms:created>
  <dcterms:modified xsi:type="dcterms:W3CDTF">2026-08-09T02:13:40Z</dcterms:modified>
</cp:coreProperties>
</file>