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5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1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2132-ED77-4120-9995-68FA21E8F584}" type="datetimeFigureOut">
              <a:rPr lang="zh-CN" altLang="en-US" smtClean="0"/>
              <a:t>2026/8/16/Sun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F11B-B4C1-4FD1-ABE5-C38B7D685A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528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2132-ED77-4120-9995-68FA21E8F584}" type="datetimeFigureOut">
              <a:rPr lang="zh-CN" altLang="en-US" smtClean="0"/>
              <a:t>2026/8/16/Sun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F11B-B4C1-4FD1-ABE5-C38B7D685A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1867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2132-ED77-4120-9995-68FA21E8F584}" type="datetimeFigureOut">
              <a:rPr lang="zh-CN" altLang="en-US" smtClean="0"/>
              <a:t>2026/8/16/Sun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F11B-B4C1-4FD1-ABE5-C38B7D685A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3769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2132-ED77-4120-9995-68FA21E8F584}" type="datetimeFigureOut">
              <a:rPr lang="zh-CN" altLang="en-US" smtClean="0"/>
              <a:t>2026/8/16/Sun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F11B-B4C1-4FD1-ABE5-C38B7D685A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982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2132-ED77-4120-9995-68FA21E8F584}" type="datetimeFigureOut">
              <a:rPr lang="zh-CN" altLang="en-US" smtClean="0"/>
              <a:t>2026/8/16/Sun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F11B-B4C1-4FD1-ABE5-C38B7D685A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86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2132-ED77-4120-9995-68FA21E8F584}" type="datetimeFigureOut">
              <a:rPr lang="zh-CN" altLang="en-US" smtClean="0"/>
              <a:t>2026/8/16/Sun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F11B-B4C1-4FD1-ABE5-C38B7D685A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8280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2132-ED77-4120-9995-68FA21E8F584}" type="datetimeFigureOut">
              <a:rPr lang="zh-CN" altLang="en-US" smtClean="0"/>
              <a:t>2026/8/16/Sun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F11B-B4C1-4FD1-ABE5-C38B7D685A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035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2132-ED77-4120-9995-68FA21E8F584}" type="datetimeFigureOut">
              <a:rPr lang="zh-CN" altLang="en-US" smtClean="0"/>
              <a:t>2026/8/16/Sun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F11B-B4C1-4FD1-ABE5-C38B7D685A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56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2132-ED77-4120-9995-68FA21E8F584}" type="datetimeFigureOut">
              <a:rPr lang="zh-CN" altLang="en-US" smtClean="0"/>
              <a:t>2026/8/16/Sun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F11B-B4C1-4FD1-ABE5-C38B7D685A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889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2132-ED77-4120-9995-68FA21E8F584}" type="datetimeFigureOut">
              <a:rPr lang="zh-CN" altLang="en-US" smtClean="0"/>
              <a:t>2026/8/16/Sun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F11B-B4C1-4FD1-ABE5-C38B7D685A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0802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2132-ED77-4120-9995-68FA21E8F584}" type="datetimeFigureOut">
              <a:rPr lang="zh-CN" altLang="en-US" smtClean="0"/>
              <a:t>2026/8/16/Sun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6F11B-B4C1-4FD1-ABE5-C38B7D685A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871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52132-ED77-4120-9995-68FA21E8F584}" type="datetimeFigureOut">
              <a:rPr lang="zh-CN" altLang="en-US" smtClean="0"/>
              <a:t>2026/8/16/Sun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6F11B-B4C1-4FD1-ABE5-C38B7D685A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3534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90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368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271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081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076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022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39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995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68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09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719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337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882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87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4832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77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855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1043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178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宽屏</PresentationFormat>
  <Paragraphs>0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3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Ping</dc:creator>
  <cp:lastModifiedBy>Ping</cp:lastModifiedBy>
  <cp:revision>4</cp:revision>
  <dcterms:created xsi:type="dcterms:W3CDTF">2026-08-15T23:20:51Z</dcterms:created>
  <dcterms:modified xsi:type="dcterms:W3CDTF">2026-08-16T16:19:42Z</dcterms:modified>
</cp:coreProperties>
</file>