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61"/>
  </p:notesMasterIdLst>
  <p:sldIdLst>
    <p:sldId id="868" r:id="rId6"/>
    <p:sldId id="8425" r:id="rId7"/>
    <p:sldId id="955" r:id="rId8"/>
    <p:sldId id="328" r:id="rId9"/>
    <p:sldId id="329" r:id="rId10"/>
    <p:sldId id="258" r:id="rId11"/>
    <p:sldId id="913" r:id="rId12"/>
    <p:sldId id="892" r:id="rId13"/>
    <p:sldId id="893" r:id="rId14"/>
    <p:sldId id="894" r:id="rId15"/>
    <p:sldId id="896" r:id="rId16"/>
    <p:sldId id="916" r:id="rId17"/>
    <p:sldId id="936" r:id="rId18"/>
    <p:sldId id="917" r:id="rId19"/>
    <p:sldId id="895" r:id="rId20"/>
    <p:sldId id="897" r:id="rId21"/>
    <p:sldId id="899" r:id="rId22"/>
    <p:sldId id="900" r:id="rId23"/>
    <p:sldId id="907" r:id="rId24"/>
    <p:sldId id="906" r:id="rId25"/>
    <p:sldId id="898" r:id="rId26"/>
    <p:sldId id="908" r:id="rId27"/>
    <p:sldId id="943" r:id="rId28"/>
    <p:sldId id="926" r:id="rId29"/>
    <p:sldId id="927" r:id="rId30"/>
    <p:sldId id="902" r:id="rId31"/>
    <p:sldId id="901" r:id="rId32"/>
    <p:sldId id="903" r:id="rId33"/>
    <p:sldId id="904" r:id="rId34"/>
    <p:sldId id="929" r:id="rId35"/>
    <p:sldId id="930" r:id="rId36"/>
    <p:sldId id="931" r:id="rId37"/>
    <p:sldId id="932" r:id="rId38"/>
    <p:sldId id="928" r:id="rId39"/>
    <p:sldId id="933" r:id="rId40"/>
    <p:sldId id="912" r:id="rId41"/>
    <p:sldId id="938" r:id="rId42"/>
    <p:sldId id="941" r:id="rId43"/>
    <p:sldId id="921" r:id="rId44"/>
    <p:sldId id="909" r:id="rId45"/>
    <p:sldId id="944" r:id="rId46"/>
    <p:sldId id="937" r:id="rId47"/>
    <p:sldId id="8422" r:id="rId48"/>
    <p:sldId id="934" r:id="rId49"/>
    <p:sldId id="925" r:id="rId50"/>
    <p:sldId id="940" r:id="rId51"/>
    <p:sldId id="945" r:id="rId52"/>
    <p:sldId id="8423" r:id="rId53"/>
    <p:sldId id="8430" r:id="rId54"/>
    <p:sldId id="8431" r:id="rId55"/>
    <p:sldId id="8433" r:id="rId56"/>
    <p:sldId id="946" r:id="rId57"/>
    <p:sldId id="8434" r:id="rId58"/>
    <p:sldId id="924" r:id="rId59"/>
    <p:sldId id="289" r:id="rId60"/>
  </p:sldIdLst>
  <p:sldSz cx="12192000" cy="6858000"/>
  <p:notesSz cx="6858000" cy="9144000"/>
  <p:embeddedFontLst>
    <p:embeddedFont>
      <p:font typeface="DFKai-SB" panose="020B0604020202020204" charset="-120"/>
      <p:regular r:id="rId62"/>
    </p:embeddedFont>
    <p:embeddedFont>
      <p:font typeface="Accordance" panose="00000400000000000000" pitchFamily="2" charset="-79"/>
      <p:regular r:id="rId63"/>
      <p:bold r:id="rId64"/>
      <p:italic r:id="rId65"/>
      <p:boldItalic r:id="rId66"/>
    </p:embeddedFont>
    <p:embeddedFont>
      <p:font typeface="KaiTi" panose="02010609060101010101" pitchFamily="49" charset="-122"/>
      <p:regular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0000"/>
    <a:srgbClr val="99CCFF"/>
    <a:srgbClr val="FFFF66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58" autoAdjust="0"/>
    <p:restoredTop sz="93741" autoAdjust="0"/>
  </p:normalViewPr>
  <p:slideViewPr>
    <p:cSldViewPr snapToGrid="0">
      <p:cViewPr varScale="1">
        <p:scale>
          <a:sx n="66" d="100"/>
          <a:sy n="66" d="100"/>
        </p:scale>
        <p:origin x="5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2.fntdata"/><Relationship Id="rId68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3.fntdata"/><Relationship Id="rId69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6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font" Target="fonts/font1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8BEAC-8E3D-4456-88BC-6C65ABADA7D8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20712-A61A-4DB7-AA15-83B621AC6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8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7A8D3-CCA2-450A-F9D8-9547F6DB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26CAFB-EC01-D950-02E9-6BBAEA06D2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98127-5D21-FA3C-71AE-71F6C5CED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281DB-4102-82F6-8CB3-B1582BF99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20712-A61A-4DB7-AA15-83B621AC69D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7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8DDC2-F907-45EC-B777-E8C390FC67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609B73-2BBB-4DAE-823B-0E1739379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2A13A-0B87-41EA-B0A8-E8F4981D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B4C7E-D3D5-4350-8034-11DE8BADE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A8F8A-AC7D-4AED-89CC-19AF63E07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20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5FA85-87EC-4048-A25C-F683D8630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93279-C4AD-4F3D-841E-4C3BB6563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191D1-F106-4043-888F-150DFD5F5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1A4CF-5356-403E-AF91-CF83A7E1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63DBA-477A-4BFD-8878-E07509203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32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F964D-C18D-4383-B53B-73E5CBF92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A5534-9BAF-491F-8B65-61B02C7D4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9C7BB-C8D8-4837-941B-366AEEAFA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D58B9-CED6-41AA-AC81-937000F4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A00C0-3059-4E84-B321-555E270B5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8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CDFFF-468A-4264-8E3D-FA62BA91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66B63-E85D-415A-ADB8-353C2B048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6D680-DD39-44A7-B0C8-496832F0E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CCA9D-767C-43E4-99B1-943214251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97D8D-D38C-4A62-B40D-47E7E1500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64706-F28F-4AA1-996C-A6F81AD6B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37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C099-3AE7-4137-A19B-AB018EFDB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96EB0-EEDE-4D39-8BC6-2536741B7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7D877-6101-4C4B-A31B-E87C31B95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8C077-97BD-45F2-8196-1112A3DA4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781DD-7D8D-4310-8604-0E4EB7D2A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B1425-FC63-4773-BAC8-6D1F029F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21ECDA-5F94-47F4-AE68-A7493C8B1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2FC4CC-0958-48B8-A856-D95269E8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36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C4DB7-5F08-4BF8-BC54-6A4AAD41F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C32AFD-870E-4676-B55A-D3E76FD83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DEBD3-04EB-4EF4-A9CB-64EE0943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7A578C-FB40-4EA8-A693-43D61F61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88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6A4C0D-94AD-47C7-BEA0-5CB7031A3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7AF1B6-A3FB-4822-AE24-C1EBD2414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5E0D1-40D0-4E7B-98F5-40899E7D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02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CF6F1-DEE9-4BE7-99D8-90AB4923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A7ACB-8C6A-4D5D-9615-D86292AB8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24C3F-D78D-4D23-99A7-75B158FCC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ED761-19D8-4CDB-AF1B-7C062BF3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6E3D8-6D63-48B4-BE04-C77CA08E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A8A4DF-A114-4EAF-B331-501FE113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0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246EE-3E8A-48F0-9375-117B83FB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88DFD9-4C75-4723-A42E-EA4E872A52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0DF65-82DB-4DA5-9197-7846514B1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62959-1429-4141-9D2E-54A01308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36C6B6-10C2-49E0-9830-C1F2B552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E741B-C0F8-4DCF-95F6-DC97E16D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1EFF8-CC47-4A79-9817-B40D3338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D1D7E1-6651-425C-9D7A-BD97F5791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52F68E-1605-4A44-AA71-2E65739DC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B5F1D-B60D-4ECB-B252-578EC573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A6B56-C4E6-4996-9F1B-2ED11FCA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8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9F43E-38F8-44C7-85AD-1917B502F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970D4-D31B-4346-B795-924F1D888A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3FC9B-0C96-4590-8495-859479EAB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8974-9D4A-446A-8096-9A5A7747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A0795-1A14-4BF2-9B3D-8CE87D57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8CA-7BB5-4E87-9931-7336F7DF8D87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B2480-FC7F-45FD-89C4-0710C5C59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770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A7CC0-1EF0-43AC-8FD6-A93CFBC31F01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93D1-69B6-40D8-9F60-A44AB4FEF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1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6B03A-5E6A-4A45-ACE3-F2803DDB5E91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C3673-BF2B-4ACE-AF36-3DE96FD71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78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48D28-4944-4066-87AC-D6EAD7E00AE9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70B3E-94A4-42BB-819D-396E346ED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02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1EAEE-4150-481D-BAFB-85CFD933BFB3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D0FA5-BAF4-4D8E-BB78-E5423D8DCC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60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DCCE5-B551-4901-A4F3-2FC840A962B9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1EF7E-2FBC-4082-9BF2-9990602ED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84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3BE51-DA13-4957-AF53-A67A36952E26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DDBA5-E055-411E-966C-EA298FA1F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3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3F677-0CEC-4A84-AD65-01492A9501D9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8BBE0-5310-45AD-BB82-295EC6815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61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73788-749D-437A-B608-C583F0740FD6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0EE7-1786-4854-9B47-3E2351BE9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62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94CB7-4D5C-482E-A881-5BFC6B353291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F7CE2-A329-4766-909A-C62B6A165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00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9E7C0-D4BF-47FF-9FB9-6E34AA82C69E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66680-54B1-44CE-A449-307F68CC4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97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0AA8F-44FE-4BA4-D245-51755A413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1C12A9-2AD2-98E7-E16D-7FB5E592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C6B0A-61F5-A868-A57C-2CFE132CA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43FEC-5ECD-151D-C5A7-C51C5DA21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902A0-78DA-1793-3593-89836982B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09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7E77B-023D-FCAA-3804-684C8A8D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11FAC-D199-FF73-CBB6-21C09D719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F8D335-4F38-B9CF-0659-79146BD4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9FA11-6F55-0896-5545-DEF21139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26B1B-591D-B74A-EE1D-587A58C10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78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C39F6-696E-44CB-CA73-A6CDCA6A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B5089-C0B6-EF9C-2374-DA8CFB4AB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BB456-D15C-7DCD-6200-D69BE4D7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6A248-1A17-5074-A773-636AD4526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4027A-0C08-A930-E15B-15140BA26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48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305B-E169-D122-F3BA-5107F7C0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3B8CF-D6F6-8E4B-97D9-0478DF459E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9BC4B-1F9B-781F-D889-59A4196C8C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7ABA-5EDB-6F7E-1678-8B3BB645A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69043-48A7-9429-FB27-AA2E8DAE2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A820D2-0BB8-37A2-0530-41653C0C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572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44C9-4F43-1D96-6726-340621857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8DE6F-3B76-5760-41C9-47A40AC86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AE584-0434-76D2-2506-7B782D27F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49CDC-28FD-C59B-70BB-0AE993CA1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EA825C-770A-09E1-122A-BC8F4097F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EBDF99-1CEB-5D95-C1D2-750DDD4DE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914-A28D-787D-4EDD-5BD008CE0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127840-4F4E-7846-29C8-A3D21646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293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70699-54A1-CD62-9C7A-06E4C68CF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C1132-1137-F000-CD79-D29CF614B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7040AD-0917-624A-EC32-F159938AF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94754-560C-C75F-18E9-97156810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07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F0F069-270F-3A89-9D14-195397BB9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F6DE1B-7F85-F3E7-06F0-4EE685B31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7DB8F-EBF1-5C31-99DB-D7508A894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4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335B-E816-77AC-3E1B-E8BFC8E2C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9ED8A-3595-4277-CCDA-BBC4F0D48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6C35B-1CFD-3C57-C3DD-3A68E11DB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51A58-7F85-55A7-A125-437AB2037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303B5-7600-C7E1-99E5-011317235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8B6CD-430C-B6F4-2F36-49ABA022A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8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3C4E2-F9D0-9BA9-9B70-E29DCB27D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B76E83-8F7A-6EAC-156F-B0A339F22A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19FCA-2952-6B37-2F59-DF8F74DBA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B0D96-431B-BAD6-8359-EEA7CCEFD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7250C-3D6F-D8E8-3587-9E06F9E5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BC1F4-C991-F323-FF24-570EAB0A6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211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A500-53AC-1E51-CD54-C7BE6FFF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2D6000-D518-E967-CAB7-400DC20B0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330BF-0CC7-BB11-777E-A05EBB40C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1D610-0642-CE11-2432-D6AB85E9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FDE60-CB78-5EDA-B2DF-C004DE75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805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2AF6E1-EFCC-5774-7330-5C506B579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33ED1-DBA8-F7B2-AC71-40DF275E5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D9E36-B236-96CE-3C1C-CCD5D4A8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4051C-D47C-8C05-631C-E1BB6C15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D3F7-1007-7104-F07B-B5CC608A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611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8CA-7BB5-4E87-9931-7336F7DF8D87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B2480-FC7F-45FD-89C4-0710C5C592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54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A7CC0-1EF0-43AC-8FD6-A93CFBC31F01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D93D1-69B6-40D8-9F60-A44AB4FEF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027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6B03A-5E6A-4A45-ACE3-F2803DDB5E91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C3673-BF2B-4ACE-AF36-3DE96FD71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94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48D28-4944-4066-87AC-D6EAD7E00AE9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70B3E-94A4-42BB-819D-396E346ED2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04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1EAEE-4150-481D-BAFB-85CFD933BFB3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D0FA5-BAF4-4D8E-BB78-E5423D8DCC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6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DCCE5-B551-4901-A4F3-2FC840A962B9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1EF7E-2FBC-4082-9BF2-9990602ED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294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3BE51-DA13-4957-AF53-A67A36952E26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DDBA5-E055-411E-966C-EA298FA1F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89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3F677-0CEC-4A84-AD65-01492A9501D9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8BBE0-5310-45AD-BB82-295EC6815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758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73788-749D-437A-B608-C583F0740FD6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80EE7-1786-4854-9B47-3E2351BE9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791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94CB7-4D5C-482E-A881-5BFC6B353291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F7CE2-A329-4766-909A-C62B6A165F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94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9E7C0-D4BF-47FF-9FB9-6E34AA82C69E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66680-54B1-44CE-A449-307F68CC4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0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3A74A-D3A3-FAB5-9D10-54293A23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04738-FAC2-D699-C3DE-FE646B50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C7ED8-5EBF-A4E3-500F-93D80D01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9A1309-3AA4-FCE6-31A0-278A16490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985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833E8-A563-1168-44F3-BF356196D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CCCB7-9351-FE3F-556C-AF7E027EB7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B9482-C739-F1AA-CC30-689A898D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2DB38-0DAB-EE6E-358C-C270467E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CA78C-C122-E183-688C-E7C7A675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40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EF49-D6A9-5D5A-1838-D2A563B9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6BD25-B39E-D3ED-3000-42E366863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7C7CC-A446-7210-E2C8-0CBB7CDA0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8C2BC-F7AC-3B2C-3587-2333F44EC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EE429-8138-7886-BB9E-EEBADE794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9139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7F4F1-0C59-40E8-0151-BFE996AB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4AD4D-D96B-4F2F-F1CC-8FF29F6A55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8F27D-9417-89C2-8AA4-A1EBCA1FC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BEE711-0E7A-8C28-3E85-4D6ED57D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1DA2C-7F13-16E1-9BE0-1780FAA5C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5ECE5-6457-9069-4617-48028D9D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59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305A1-99D3-72FD-5A83-F2584402B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C54F8-D2AA-7FF6-AE19-91B5DD99A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6072DD-1B30-2EC2-2016-5246AEE00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617A16-24AC-8C87-1EC6-F6496A679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06AA99-71B5-95A5-1A1B-4DE82BE47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9EC0B2-E1E5-8A0C-3F6D-54D96ACD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A8C596-648F-A8D4-8647-11E06E72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422296-9967-E807-7C39-6BE98922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074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C7591-CACD-EA6C-DF0A-CD6638D8C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73336-ED47-F5C8-4967-C9E8CCBE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3F0A1-BA99-8058-A06C-0B0ECDE7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F2250-FA21-9122-2E96-A50E8F697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610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159D9C-220C-482A-FA56-AD25F529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DC5407-87B3-9646-5361-909E66E2C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32AB2-63E2-AC93-28A6-9EED1B68E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193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1E3AC-84DE-8D2C-AFF4-594A79537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1A73E-5B3F-9831-7A07-D4F62AC1C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6D729-9789-5C5C-C628-8F71CCA79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1585A-6DA8-1839-8FB8-9819FB88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77F31-B6FE-6D3B-3AAA-5B9B06A6F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D81ED-1F77-4534-8804-3EBF5111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744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E2AC-C88D-3A6E-3D94-D2BA90C47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6278BF-4B2C-185B-8909-59521D0421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83AF5-9E8E-3580-3A32-71FD80819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40495-4BF9-CF0E-AB70-AEAE0C1F9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A9D9F-974C-0E4A-8470-205388004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595BEB-EDA2-6447-F75F-9079AEC3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003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DACE4-A063-E36C-FC76-5F10589F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03D9EE-7E53-D43F-0A91-271D72A97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13F88-CF0B-C72A-414A-588358AD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D3E53-00CB-FE55-1F3A-AA92C0EC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4C308-97CD-45D2-0C94-FBA2AD1E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913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832C3C-A0AB-D03E-AD0F-10560D299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16320-AB8F-BBA3-6857-95E6908C9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3348E-54CD-1058-230D-DCDD4B6E4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18FC2-E616-20D6-FF3F-F649A625C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11C48-3599-4BC0-573E-EC37AB53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8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85201-7A80-4794-9C78-132DC50D5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DC831-CD65-4E7F-8449-7C1703250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9F8D5-C5BF-4F8B-BAF9-AFB223B7B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7E9C8-188E-44F7-A193-20FD9B33B09E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A71F8-56CA-41CD-AE84-95C944CBF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952CD-54F4-47A4-A767-7392F09AD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5B785-0FA7-462B-B058-B56D1B5EE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2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9F8D9F-97D7-407E-B553-FA3E16D94712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A1C152-E6A0-429F-9AE5-1EA90FB4C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28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AA906B-6915-7A37-49FA-69C0559B5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DB1B8-D4D5-ED42-8215-77E35D9B4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F44A-A900-81DF-E7EB-87901AA19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F08C5-D03F-42D1-9D73-648291F8FB97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141FE-117E-4D9B-3538-771747930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910BB-6BFA-FB99-F023-BB3233CA4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7FEC8-1D9C-431F-8919-93885A65D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9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9F8D9F-97D7-407E-B553-FA3E16D94712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A1C152-E6A0-429F-9AE5-1EA90FB4C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925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56D86D-AF85-245B-DACA-C9BF7512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C4F666-D723-ED9D-A144-DD55873BE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80C58-E0FD-FA6F-B410-A09212210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B4B23-EBB4-401B-83BA-3F3A3BF4F0F0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28F60-C30B-9BE5-DC57-268070E1D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4C0CA-3223-E74D-5DA5-CAD4BE087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6D900-A3E6-4047-8A76-002F699CB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5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C9F40-DF61-7EE3-19C6-7F4845F6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5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E49F9A-AF49-55EF-CAD3-40DA3FF77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" y="0"/>
            <a:ext cx="121784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2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BC9F40-DF61-7EE3-19C6-7F4845F61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1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2C39DF-D14F-486F-BD8C-F7F8BE9EE081}"/>
              </a:ext>
            </a:extLst>
          </p:cNvPr>
          <p:cNvSpPr txBox="1"/>
          <p:nvPr/>
        </p:nvSpPr>
        <p:spPr>
          <a:xfrm>
            <a:off x="5541" y="2124540"/>
            <a:ext cx="121920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Masterpiece Cakeshop v.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Colorado Civil Rights Commission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蛋糕店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與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民權委員會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的訴訟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341007-CBEE-50B1-A0EC-9AA88B190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796" y="0"/>
            <a:ext cx="6963133" cy="211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8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464493-3E48-4E7F-B6FD-44A203DD8475}"/>
              </a:ext>
            </a:extLst>
          </p:cNvPr>
          <p:cNvSpPr txBox="1"/>
          <p:nvPr/>
        </p:nvSpPr>
        <p:spPr>
          <a:xfrm>
            <a:off x="180975" y="141952"/>
            <a:ext cx="11915776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時間：</a:t>
            </a:r>
            <a:r>
              <a:rPr kumimoji="0" lang="en-US" altLang="zh-CN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201</a:t>
            </a: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年</a:t>
            </a:r>
            <a:endParaRPr kumimoji="0" lang="en-US" sz="6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lvl="0"/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人物：</a:t>
            </a: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蛋糕店老闆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</a:t>
            </a:r>
            <a:r>
              <a:rPr lang="en-US" sz="6000" b="1" dirty="0"/>
              <a:t>Jack Phillips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被告：</a:t>
            </a: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基督徒不願設計同性婚姻  </a:t>
            </a:r>
            <a:endParaRPr kumimoji="0" lang="en-US" altLang="zh-CN" sz="6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      </a:t>
            </a: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的蛋糕</a:t>
            </a:r>
            <a:endParaRPr kumimoji="0" lang="en-US" altLang="zh-CN" sz="6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原告：</a:t>
            </a: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科羅拉多州民權委員會</a:t>
            </a:r>
            <a:endParaRPr kumimoji="0" lang="en-US" altLang="zh-CN" sz="6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法庭：</a:t>
            </a:r>
            <a:r>
              <a:rPr kumimoji="0" lang="zh-CN" altLang="en-US" sz="6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cs"/>
              </a:rPr>
              <a:t>科州最高法院判決他敗訴</a:t>
            </a:r>
            <a:endParaRPr kumimoji="0" lang="en-US" altLang="zh-CN" sz="6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66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400" b="1" dirty="0">
                <a:solidFill>
                  <a:srgbClr val="66FFFF"/>
                </a:solidFill>
                <a:latin typeface="+mn-ea"/>
                <a:cs typeface="Arial" charset="0"/>
              </a:rPr>
              <a:t>在這情況你會灰心嗎</a:t>
            </a:r>
            <a:r>
              <a:rPr kumimoji="0" lang="zh-CN" altLang="en-US" sz="94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？</a:t>
            </a:r>
            <a:endParaRPr kumimoji="0" lang="en-US" altLang="zh-CN" sz="94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30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如何</a:t>
            </a: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禱告不至灰心</a:t>
            </a: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？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ea typeface="KaiTi" panose="02010609060101010101" pitchFamily="49" charset="-122"/>
                <a:cs typeface="Arial" charset="0"/>
              </a:rPr>
              <a:t>路加福音</a:t>
            </a: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Arial" charset="0"/>
              </a:rPr>
              <a:t> </a:t>
            </a:r>
            <a:r>
              <a:rPr lang="en-US" altLang="zh-CN" sz="10000" b="1" dirty="0">
                <a:solidFill>
                  <a:prstClr val="white"/>
                </a:solidFill>
                <a:ea typeface="DFKai-SB" pitchFamily="65" charset="-120"/>
                <a:cs typeface="Arial" charset="0"/>
              </a:rPr>
              <a:t>18</a:t>
            </a:r>
            <a:r>
              <a:rPr kumimoji="0" lang="en-US" altLang="zh-CN" sz="10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DFKai-SB" pitchFamily="65" charset="-120"/>
                <a:cs typeface="Arial" charset="0"/>
              </a:rPr>
              <a:t>:1-8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DFKai-SB" pitchFamily="65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3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AF8CC9-048F-B38B-C067-4A1341CC2177}"/>
              </a:ext>
            </a:extLst>
          </p:cNvPr>
          <p:cNvSpPr txBox="1"/>
          <p:nvPr/>
        </p:nvSpPr>
        <p:spPr>
          <a:xfrm>
            <a:off x="119061" y="0"/>
            <a:ext cx="11835251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6200" b="1" dirty="0">
                <a:solidFill>
                  <a:srgbClr val="66FFFF"/>
                </a:solidFill>
                <a:effectLst/>
                <a:latin typeface="+mn-ea"/>
              </a:rPr>
              <a:t>路</a:t>
            </a:r>
            <a:r>
              <a:rPr lang="en-US" sz="6200" b="1" dirty="0">
                <a:solidFill>
                  <a:srgbClr val="66FFFF"/>
                </a:solidFill>
                <a:effectLst/>
              </a:rPr>
              <a:t>18:1</a:t>
            </a:r>
            <a:r>
              <a:rPr lang="en-US" altLang="zh-TW" sz="6200" b="1" dirty="0">
                <a:solidFill>
                  <a:srgbClr val="000000"/>
                </a:solidFill>
                <a:effectLst/>
                <a:ea typeface="KaiTi" panose="02010609060101010101" pitchFamily="49" charset="-122"/>
              </a:rPr>
              <a:t> </a:t>
            </a:r>
            <a:r>
              <a:rPr lang="zh-TW" sz="6200" b="1" dirty="0">
                <a:effectLst/>
                <a:latin typeface="+mn-ea"/>
              </a:rPr>
              <a:t>耶穌設一個比喻，</a:t>
            </a:r>
            <a:endParaRPr lang="en-US" altLang="zh-TW" sz="6200" b="1" dirty="0">
              <a:effectLst/>
              <a:latin typeface="+mn-ea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6200" b="1" dirty="0">
                <a:effectLst/>
              </a:rPr>
              <a:t>是要人常常禱告，不可灰心。</a:t>
            </a:r>
            <a:endParaRPr lang="en-US" sz="62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200" b="1" baseline="30000" dirty="0">
                <a:effectLst/>
              </a:rPr>
              <a:t>2</a:t>
            </a:r>
            <a:r>
              <a:rPr lang="en-US" sz="6200" b="1" dirty="0">
                <a:effectLst/>
              </a:rPr>
              <a:t> </a:t>
            </a:r>
            <a:r>
              <a:rPr lang="zh-TW" sz="6200" b="1" dirty="0">
                <a:effectLst/>
              </a:rPr>
              <a:t>說：某城裡有一個官，</a:t>
            </a:r>
            <a:endParaRPr lang="en-US" altLang="zh-TW" sz="62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6200" b="1" dirty="0">
                <a:effectLst/>
              </a:rPr>
              <a:t>不懼怕神，也不尊重世人。</a:t>
            </a:r>
            <a:endParaRPr lang="en-US" sz="62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200" b="1" baseline="30000" dirty="0">
                <a:effectLst/>
              </a:rPr>
              <a:t>3</a:t>
            </a:r>
            <a:r>
              <a:rPr lang="en-US" sz="6200" b="1" dirty="0">
                <a:effectLst/>
              </a:rPr>
              <a:t> </a:t>
            </a:r>
            <a:r>
              <a:rPr lang="zh-TW" sz="6200" b="1" dirty="0">
                <a:effectLst/>
              </a:rPr>
              <a:t>那城裡有個寡婦，常到他那裡，說：我有一個對頭，求你給我伸冤。</a:t>
            </a:r>
            <a:endParaRPr lang="en-US" sz="62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8382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AF8CC9-048F-B38B-C067-4A1341CC2177}"/>
              </a:ext>
            </a:extLst>
          </p:cNvPr>
          <p:cNvSpPr txBox="1"/>
          <p:nvPr/>
        </p:nvSpPr>
        <p:spPr>
          <a:xfrm>
            <a:off x="100012" y="11497"/>
            <a:ext cx="1196335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b="1" baseline="30000" dirty="0">
                <a:effectLst/>
              </a:rPr>
              <a:t>4</a:t>
            </a:r>
            <a:r>
              <a:rPr lang="en-US" sz="6600" b="1" dirty="0">
                <a:effectLst/>
              </a:rPr>
              <a:t> </a:t>
            </a:r>
            <a:r>
              <a:rPr lang="zh-TW" sz="6600" b="1" dirty="0">
                <a:effectLst/>
              </a:rPr>
              <a:t>他多日不准。後來心裡說：</a:t>
            </a:r>
            <a:endParaRPr lang="en-US" altLang="zh-TW" sz="66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6600" b="1" dirty="0">
                <a:effectLst/>
              </a:rPr>
              <a:t>我雖不懼怕神，也不尊重世人，</a:t>
            </a:r>
            <a:endParaRPr lang="en-US" sz="66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b="1" baseline="30000" dirty="0">
                <a:effectLst/>
              </a:rPr>
              <a:t>5</a:t>
            </a:r>
            <a:r>
              <a:rPr lang="en-US" sz="6600" b="1" dirty="0">
                <a:effectLst/>
              </a:rPr>
              <a:t> </a:t>
            </a:r>
            <a:r>
              <a:rPr lang="zh-TW" sz="6600" b="1" dirty="0">
                <a:effectLst/>
              </a:rPr>
              <a:t>只因這寡婦煩擾我，我就給他伸冤罷，免得他常來纏磨我！</a:t>
            </a:r>
            <a:endParaRPr lang="en-US" sz="66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b="1" baseline="30000" dirty="0">
                <a:effectLst/>
              </a:rPr>
              <a:t>6</a:t>
            </a:r>
            <a:r>
              <a:rPr lang="en-US" sz="6600" b="1" dirty="0">
                <a:effectLst/>
              </a:rPr>
              <a:t> </a:t>
            </a:r>
            <a:r>
              <a:rPr lang="zh-TW" sz="6600" b="1" dirty="0">
                <a:effectLst/>
              </a:rPr>
              <a:t>主說：你們聽這不義之官所說的話。</a:t>
            </a:r>
            <a:endParaRPr lang="en-US" sz="66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4042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AF8CC9-048F-B38B-C067-4A1341CC2177}"/>
              </a:ext>
            </a:extLst>
          </p:cNvPr>
          <p:cNvSpPr txBox="1"/>
          <p:nvPr/>
        </p:nvSpPr>
        <p:spPr>
          <a:xfrm>
            <a:off x="100011" y="11497"/>
            <a:ext cx="1192141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b="1" baseline="30000" dirty="0">
                <a:effectLst/>
              </a:rPr>
              <a:t>7</a:t>
            </a:r>
            <a:r>
              <a:rPr lang="en-US" sz="6600" b="1" dirty="0">
                <a:effectLst/>
              </a:rPr>
              <a:t> </a:t>
            </a:r>
            <a:r>
              <a:rPr lang="zh-TW" sz="6600" b="1" dirty="0">
                <a:effectLst/>
              </a:rPr>
              <a:t>神的選民晝夜呼籲他，</a:t>
            </a:r>
            <a:endParaRPr lang="en-US" altLang="zh-TW" sz="66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6600" b="1" dirty="0">
                <a:effectLst/>
              </a:rPr>
              <a:t>他縱然爲他們忍了多時，</a:t>
            </a:r>
            <a:endParaRPr lang="en-US" altLang="zh-TW" sz="66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zh-TW" sz="6600" b="1" dirty="0">
                <a:effectLst/>
              </a:rPr>
              <a:t>豈不終久給他們伸冤麼？</a:t>
            </a:r>
            <a:endParaRPr lang="en-US" sz="6600" b="1" dirty="0">
              <a:effectLst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600" b="1" baseline="30000" dirty="0">
                <a:effectLst/>
              </a:rPr>
              <a:t>8</a:t>
            </a:r>
            <a:r>
              <a:rPr lang="en-US" sz="6600" b="1" dirty="0">
                <a:effectLst/>
              </a:rPr>
              <a:t> </a:t>
            </a:r>
            <a:r>
              <a:rPr lang="zh-TW" sz="6600" b="1" dirty="0">
                <a:effectLst/>
              </a:rPr>
              <a:t>我告訴你們，要快快的給他們伸冤了。然而，人子來的時候，遇得見</a:t>
            </a:r>
            <a:r>
              <a:rPr lang="zh-TW" sz="6600" b="1" dirty="0">
                <a:effectLst/>
                <a:latin typeface="+mn-ea"/>
              </a:rPr>
              <a:t>世上有信德麼？</a:t>
            </a:r>
            <a:endParaRPr lang="en-US" sz="6600" b="1" dirty="0"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33021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書檔的比喻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latin typeface="+mn-ea"/>
                <a:cs typeface="Arial" charset="0"/>
              </a:rPr>
              <a:t>上下文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DFAB5EC-38FF-FF50-F5F8-365492F1AB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4109260" y="2820523"/>
            <a:ext cx="4539338" cy="380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D16304-F634-0697-734E-4A8C11468BB8}"/>
              </a:ext>
            </a:extLst>
          </p:cNvPr>
          <p:cNvSpPr txBox="1"/>
          <p:nvPr/>
        </p:nvSpPr>
        <p:spPr>
          <a:xfrm>
            <a:off x="121327" y="2218086"/>
            <a:ext cx="453933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aiTi"/>
                <a:ea typeface="KaiTi"/>
                <a:cs typeface="Times New Roman" panose="02020603050405020304" pitchFamily="18" charset="0"/>
              </a:rPr>
              <a:t>路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17:20-37</a:t>
            </a:r>
          </a:p>
          <a:p>
            <a:pPr lvl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法利賽人問：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神的國幾時來到？</a:t>
            </a: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耶穌回答說：</a:t>
            </a:r>
            <a:endParaRPr lang="en-US" altLang="zh-TW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神的國來到不是眼所能見的。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B2B9E4-1B85-7C8D-83ED-870C87C1739E}"/>
              </a:ext>
            </a:extLst>
          </p:cNvPr>
          <p:cNvSpPr txBox="1"/>
          <p:nvPr/>
        </p:nvSpPr>
        <p:spPr>
          <a:xfrm>
            <a:off x="18823" y="985162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80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/>
                <a:ea typeface="KaiTi"/>
                <a:cs typeface="Times New Roman" panose="02020603050405020304" pitchFamily="18" charset="0"/>
              </a:rPr>
              <a:t>路</a:t>
            </a:r>
            <a:r>
              <a:rPr lang="en-US" altLang="zh-CN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KaiTi"/>
                <a:cs typeface="Times New Roman" panose="02020603050405020304" pitchFamily="18" charset="0"/>
              </a:rPr>
              <a:t>18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:1-7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425B8C-8843-5B11-7049-BD25920DEBF5}"/>
              </a:ext>
            </a:extLst>
          </p:cNvPr>
          <p:cNvSpPr txBox="1"/>
          <p:nvPr/>
        </p:nvSpPr>
        <p:spPr>
          <a:xfrm>
            <a:off x="8588091" y="2237336"/>
            <a:ext cx="357556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/>
                <a:ea typeface="KaiTi"/>
                <a:cs typeface="Times New Roman" panose="02020603050405020304" pitchFamily="18" charset="0"/>
              </a:rPr>
              <a:t>路</a:t>
            </a:r>
            <a: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KaiTi"/>
                <a:cs typeface="Times New Roman" panose="02020603050405020304" pitchFamily="18" charset="0"/>
              </a:rPr>
              <a:t>18</a:t>
            </a:r>
            <a: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:8</a:t>
            </a:r>
          </a:p>
          <a:p>
            <a:pPr lvl="0" algn="ctr">
              <a:defRPr/>
            </a:pPr>
            <a:r>
              <a:rPr lang="en-US" altLang="zh-TW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然而</a:t>
            </a: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人子</a:t>
            </a:r>
            <a:endParaRPr lang="en-US" altLang="zh-TW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defRPr/>
            </a:pPr>
            <a:r>
              <a:rPr lang="zh-TW" alt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來的時候</a:t>
            </a:r>
            <a:endParaRPr lang="en-US" altLang="zh-TW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遇得見世上有信德嗎？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8C911F8-1A2B-5459-2A7E-F83FD060F1CB}"/>
              </a:ext>
            </a:extLst>
          </p:cNvPr>
          <p:cNvSpPr/>
          <p:nvPr/>
        </p:nvSpPr>
        <p:spPr>
          <a:xfrm>
            <a:off x="4225491" y="3690146"/>
            <a:ext cx="1193532" cy="29880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5C3B90-E075-61FE-2B0E-AB8D3CC3A3ED}"/>
              </a:ext>
            </a:extLst>
          </p:cNvPr>
          <p:cNvSpPr/>
          <p:nvPr/>
        </p:nvSpPr>
        <p:spPr>
          <a:xfrm>
            <a:off x="7342471" y="3700779"/>
            <a:ext cx="1306125" cy="29880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115A4E-C2D7-96B1-DBA7-FA51E99E2101}"/>
              </a:ext>
            </a:extLst>
          </p:cNvPr>
          <p:cNvSpPr/>
          <p:nvPr/>
        </p:nvSpPr>
        <p:spPr>
          <a:xfrm>
            <a:off x="5419022" y="2618720"/>
            <a:ext cx="1923449" cy="40700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6EA438-C1A7-3770-D37B-806FB11E7A26}"/>
              </a:ext>
            </a:extLst>
          </p:cNvPr>
          <p:cNvSpPr txBox="1"/>
          <p:nvPr/>
        </p:nvSpPr>
        <p:spPr>
          <a:xfrm>
            <a:off x="-4994" y="-689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80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iTi"/>
                <a:ea typeface="KaiTi"/>
                <a:cs typeface="Times New Roman" panose="02020603050405020304" pitchFamily="18" charset="0"/>
              </a:rPr>
              <a:t>不義的法官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</a:endParaRPr>
          </a:p>
        </p:txBody>
      </p:sp>
    </p:spTree>
    <p:extLst>
      <p:ext uri="{BB962C8B-B14F-4D97-AF65-F5344CB8AC3E}">
        <p14:creationId xmlns:p14="http://schemas.microsoft.com/office/powerpoint/2010/main" val="305645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2" grpId="0" animBg="1"/>
      <p:bldP spid="3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AF8CC9-048F-B38B-C067-4A1341CC2177}"/>
              </a:ext>
            </a:extLst>
          </p:cNvPr>
          <p:cNvSpPr txBox="1"/>
          <p:nvPr/>
        </p:nvSpPr>
        <p:spPr>
          <a:xfrm>
            <a:off x="0" y="2449918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KaiTi"/>
                <a:cs typeface="+mn-cs"/>
              </a:rPr>
              <a:t>7 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KaiTi"/>
                <a:cs typeface="+mn-cs"/>
              </a:rPr>
              <a:t> 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/>
                <a:ea typeface="KaiTi"/>
                <a:cs typeface="+mn-cs"/>
              </a:rPr>
              <a:t>神的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KaiTi"/>
                <a:ea typeface="KaiTi"/>
                <a:cs typeface="+mn-cs"/>
              </a:rPr>
              <a:t>選民</a:t>
            </a:r>
            <a:r>
              <a:rPr kumimoji="0" lang="zh-TW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aiTi"/>
                <a:ea typeface="KaiTi"/>
                <a:cs typeface="+mn-cs"/>
              </a:rPr>
              <a:t>晝夜呼籲他</a:t>
            </a:r>
            <a:endParaRPr kumimoji="0" lang="en-US" altLang="zh-TW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aiTi"/>
              <a:ea typeface="KaiTi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9633E2-085E-DCA0-7072-66C43B19F7D8}"/>
              </a:ext>
            </a:extLst>
          </p:cNvPr>
          <p:cNvSpPr/>
          <p:nvPr/>
        </p:nvSpPr>
        <p:spPr>
          <a:xfrm>
            <a:off x="3519488" y="2598820"/>
            <a:ext cx="2366962" cy="1297648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C92FF3-DD16-D2CC-BCFC-94F0CAE3DAD6}"/>
              </a:ext>
            </a:extLst>
          </p:cNvPr>
          <p:cNvSpPr txBox="1"/>
          <p:nvPr/>
        </p:nvSpPr>
        <p:spPr>
          <a:xfrm>
            <a:off x="2862263" y="235627"/>
            <a:ext cx="38623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cs typeface="Times New Roman" panose="02020603050405020304" pitchFamily="18" charset="0"/>
              </a:rPr>
              <a:t>his elect</a:t>
            </a:r>
            <a:endParaRPr lang="en-US" sz="6000" b="1" i="0" u="none" strike="noStrike" baseline="0" dirty="0">
              <a:solidFill>
                <a:srgbClr val="FFFF0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l-GR" sz="6000" b="0" i="0" u="none" strike="noStrike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ἐκλεκτός</a:t>
            </a: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9C5A2C7F-F432-2A93-4F3E-546CC63D3D14}"/>
              </a:ext>
            </a:extLst>
          </p:cNvPr>
          <p:cNvSpPr/>
          <p:nvPr/>
        </p:nvSpPr>
        <p:spPr>
          <a:xfrm>
            <a:off x="4369593" y="4120143"/>
            <a:ext cx="619125" cy="766762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93B90-F2F5-A3BF-1287-A65E1098BCF4}"/>
              </a:ext>
            </a:extLst>
          </p:cNvPr>
          <p:cNvSpPr txBox="1"/>
          <p:nvPr/>
        </p:nvSpPr>
        <p:spPr>
          <a:xfrm>
            <a:off x="2386011" y="5110580"/>
            <a:ext cx="47148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FFC000"/>
                </a:solidFill>
                <a:cs typeface="Times New Roman" panose="02020603050405020304" pitchFamily="18" charset="0"/>
              </a:rPr>
              <a:t>主再來</a:t>
            </a:r>
            <a:endParaRPr lang="en-US" sz="7200" b="1" i="0" u="none" strike="noStrike" baseline="0" dirty="0">
              <a:solidFill>
                <a:srgbClr val="FFC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EA96C1-19FF-B8AD-A64E-AB35C4C9AD41}"/>
              </a:ext>
            </a:extLst>
          </p:cNvPr>
          <p:cNvSpPr txBox="1"/>
          <p:nvPr/>
        </p:nvSpPr>
        <p:spPr>
          <a:xfrm>
            <a:off x="5505450" y="3946870"/>
            <a:ext cx="40607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rgbClr val="FFC000"/>
                </a:solidFill>
              </a:rPr>
              <a:t>太</a:t>
            </a:r>
            <a:r>
              <a:rPr lang="en-US" altLang="zh-CN" sz="6000" b="1" dirty="0">
                <a:solidFill>
                  <a:srgbClr val="FFC000"/>
                </a:solidFill>
              </a:rPr>
              <a:t>24</a:t>
            </a:r>
            <a:r>
              <a:rPr lang="zh-CN" altLang="en-US" sz="6000" b="1" dirty="0">
                <a:solidFill>
                  <a:srgbClr val="FFC000"/>
                </a:solidFill>
              </a:rPr>
              <a:t>、可</a:t>
            </a:r>
            <a:r>
              <a:rPr lang="en-US" altLang="zh-CN" sz="6000" b="1" dirty="0">
                <a:solidFill>
                  <a:srgbClr val="FFC000"/>
                </a:solidFill>
              </a:rPr>
              <a:t>13</a:t>
            </a:r>
            <a:endParaRPr lang="en-US" sz="6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39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比喻的目的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3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AF8CC9-048F-B38B-C067-4A1341CC2177}"/>
              </a:ext>
            </a:extLst>
          </p:cNvPr>
          <p:cNvSpPr txBox="1"/>
          <p:nvPr/>
        </p:nvSpPr>
        <p:spPr>
          <a:xfrm>
            <a:off x="119061" y="419108"/>
            <a:ext cx="1193591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8800" b="1" baseline="30000" dirty="0">
                <a:effectLst/>
              </a:rPr>
              <a:t>1</a:t>
            </a:r>
            <a:r>
              <a:rPr lang="en-US" altLang="zh-TW" sz="8800" b="1" u="sng" dirty="0">
                <a:solidFill>
                  <a:srgbClr val="000000"/>
                </a:solidFill>
                <a:effectLst/>
                <a:ea typeface="KaiTi" panose="02010609060101010101" pitchFamily="49" charset="-122"/>
              </a:rPr>
              <a:t> </a:t>
            </a:r>
            <a:r>
              <a:rPr lang="zh-TW" sz="8800" b="1" dirty="0">
                <a:effectLst/>
                <a:latin typeface="+mn-ea"/>
              </a:rPr>
              <a:t>耶穌設一個比喻</a:t>
            </a:r>
            <a:endParaRPr lang="en-US" altLang="zh-TW" sz="8800" b="1" dirty="0"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8800" b="1" dirty="0">
                <a:effectLst/>
                <a:latin typeface="+mn-ea"/>
              </a:rPr>
              <a:t>是要人</a:t>
            </a:r>
            <a:r>
              <a:rPr lang="zh-TW" sz="8800" b="1" dirty="0">
                <a:solidFill>
                  <a:srgbClr val="FFFF00"/>
                </a:solidFill>
                <a:effectLst/>
                <a:latin typeface="+mn-ea"/>
              </a:rPr>
              <a:t>常常禱告</a:t>
            </a:r>
            <a:endParaRPr lang="en-US" altLang="zh-TW" sz="8800" b="1" dirty="0">
              <a:solidFill>
                <a:srgbClr val="FFFF00"/>
              </a:solidFill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8800" b="1" dirty="0">
                <a:solidFill>
                  <a:srgbClr val="FFFF00"/>
                </a:solidFill>
                <a:effectLst/>
                <a:latin typeface="+mn-ea"/>
              </a:rPr>
              <a:t>不可灰心</a:t>
            </a:r>
            <a:endParaRPr lang="en-US" sz="8800" b="1" dirty="0">
              <a:solidFill>
                <a:srgbClr val="FFFF00"/>
              </a:solidFill>
              <a:effectLst/>
              <a:latin typeface="+mn-ea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AF02AB-B25E-0C84-06D6-A7DCD3BA712E}"/>
              </a:ext>
            </a:extLst>
          </p:cNvPr>
          <p:cNvSpPr/>
          <p:nvPr/>
        </p:nvSpPr>
        <p:spPr>
          <a:xfrm>
            <a:off x="5560828" y="1857676"/>
            <a:ext cx="4476307" cy="1290287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582A51-AE9B-3D1B-0F8E-8BCE522C9AB8}"/>
              </a:ext>
            </a:extLst>
          </p:cNvPr>
          <p:cNvSpPr/>
          <p:nvPr/>
        </p:nvSpPr>
        <p:spPr>
          <a:xfrm>
            <a:off x="3857846" y="3298911"/>
            <a:ext cx="4476307" cy="1124233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8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比喻的內容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988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2207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不義的法官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48B36A-4BB0-D3F5-78FF-56AE3E580C28}"/>
              </a:ext>
            </a:extLst>
          </p:cNvPr>
          <p:cNvSpPr txBox="1"/>
          <p:nvPr/>
        </p:nvSpPr>
        <p:spPr>
          <a:xfrm>
            <a:off x="0" y="2087613"/>
            <a:ext cx="121919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8800" b="1" baseline="30000" dirty="0">
                <a:effectLst/>
              </a:rPr>
              <a:t>2</a:t>
            </a:r>
            <a:r>
              <a:rPr lang="en-US" sz="3200" b="1" dirty="0">
                <a:effectLst/>
                <a:latin typeface="+mn-ea"/>
              </a:rPr>
              <a:t> </a:t>
            </a:r>
            <a:r>
              <a:rPr lang="zh-TW" sz="8800" b="1" dirty="0">
                <a:effectLst/>
                <a:latin typeface="+mn-ea"/>
              </a:rPr>
              <a:t>某城裡有一個官</a:t>
            </a:r>
            <a:endParaRPr lang="en-US" altLang="zh-TW" sz="8800" b="1" dirty="0"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8800" b="1" dirty="0">
                <a:solidFill>
                  <a:srgbClr val="FFFF00"/>
                </a:solidFill>
                <a:effectLst/>
                <a:latin typeface="+mn-ea"/>
              </a:rPr>
              <a:t>不懼怕神</a:t>
            </a:r>
            <a:endParaRPr lang="en-US" altLang="zh-TW" sz="8800" b="1" dirty="0">
              <a:solidFill>
                <a:srgbClr val="FFFF00"/>
              </a:solidFill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8800" b="1" dirty="0">
                <a:effectLst/>
                <a:latin typeface="+mn-ea"/>
              </a:rPr>
              <a:t>也</a:t>
            </a:r>
            <a:r>
              <a:rPr lang="zh-TW" sz="8800" b="1" dirty="0">
                <a:solidFill>
                  <a:srgbClr val="FFFF00"/>
                </a:solidFill>
                <a:effectLst/>
                <a:latin typeface="+mn-ea"/>
              </a:rPr>
              <a:t>不尊重世人</a:t>
            </a:r>
            <a:endParaRPr lang="en-US" sz="8800" b="1" dirty="0">
              <a:solidFill>
                <a:srgbClr val="FFFF00"/>
              </a:solidFill>
              <a:effectLst/>
              <a:latin typeface="+mn-ea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E7F473A-F123-7C33-51B5-1D1DD6C0B439}"/>
              </a:ext>
            </a:extLst>
          </p:cNvPr>
          <p:cNvSpPr/>
          <p:nvPr/>
        </p:nvSpPr>
        <p:spPr>
          <a:xfrm>
            <a:off x="3857845" y="3573358"/>
            <a:ext cx="4573774" cy="1244734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B0DBF9-2937-63DF-E235-297E6E6756B5}"/>
              </a:ext>
            </a:extLst>
          </p:cNvPr>
          <p:cNvSpPr/>
          <p:nvPr/>
        </p:nvSpPr>
        <p:spPr>
          <a:xfrm>
            <a:off x="3857846" y="4968228"/>
            <a:ext cx="5711456" cy="1124233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5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026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城裡的寡婦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48B36A-4BB0-D3F5-78FF-56AE3E580C28}"/>
              </a:ext>
            </a:extLst>
          </p:cNvPr>
          <p:cNvSpPr txBox="1"/>
          <p:nvPr/>
        </p:nvSpPr>
        <p:spPr>
          <a:xfrm>
            <a:off x="0" y="1830432"/>
            <a:ext cx="121919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8800" b="1" dirty="0">
                <a:solidFill>
                  <a:srgbClr val="FFFF00"/>
                </a:solidFill>
                <a:latin typeface="+mn-ea"/>
              </a:rPr>
              <a:t>常到他那裡</a:t>
            </a:r>
            <a:endParaRPr lang="en-US" altLang="zh-TW" sz="88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zh-TW" altLang="en-US" sz="8800" b="1" dirty="0">
                <a:latin typeface="+mn-ea"/>
              </a:rPr>
              <a:t>說：我有一個對頭</a:t>
            </a:r>
            <a:endParaRPr lang="en-US" altLang="zh-TW" sz="8800" b="1" dirty="0">
              <a:latin typeface="+mn-ea"/>
            </a:endParaRPr>
          </a:p>
          <a:p>
            <a:pPr algn="ctr"/>
            <a:r>
              <a:rPr lang="zh-TW" altLang="en-US" sz="8800" b="1" dirty="0">
                <a:latin typeface="+mn-ea"/>
              </a:rPr>
              <a:t>求你給我伸冤</a:t>
            </a:r>
            <a:endParaRPr lang="en-US" sz="8800" b="1" dirty="0"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3355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506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不義法官的獨白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48B36A-4BB0-D3F5-78FF-56AE3E580C28}"/>
              </a:ext>
            </a:extLst>
          </p:cNvPr>
          <p:cNvSpPr txBox="1"/>
          <p:nvPr/>
        </p:nvSpPr>
        <p:spPr>
          <a:xfrm>
            <a:off x="0" y="1663744"/>
            <a:ext cx="1219199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0" b="1" baseline="30000" dirty="0"/>
              <a:t>4</a:t>
            </a:r>
            <a:r>
              <a:rPr lang="en-US" sz="2400" b="1" dirty="0">
                <a:latin typeface="+mn-ea"/>
              </a:rPr>
              <a:t> </a:t>
            </a:r>
            <a:r>
              <a:rPr lang="zh-TW" altLang="en-US" sz="8000" b="1" dirty="0">
                <a:latin typeface="+mn-ea"/>
              </a:rPr>
              <a:t>他多日不准</a:t>
            </a:r>
            <a:endParaRPr lang="en-US" altLang="zh-TW" sz="8000" b="1" dirty="0">
              <a:latin typeface="+mn-ea"/>
            </a:endParaRPr>
          </a:p>
          <a:p>
            <a:pPr algn="ctr"/>
            <a:r>
              <a:rPr lang="zh-TW" altLang="en-US" sz="8000" b="1" dirty="0">
                <a:latin typeface="+mn-ea"/>
              </a:rPr>
              <a:t>後來心裡說</a:t>
            </a:r>
            <a:endParaRPr lang="en-US" altLang="zh-TW" sz="8000" b="1" dirty="0">
              <a:latin typeface="+mn-ea"/>
            </a:endParaRPr>
          </a:p>
          <a:p>
            <a:pPr algn="ctr"/>
            <a:r>
              <a:rPr lang="zh-TW" altLang="en-US" sz="8000" b="1" dirty="0">
                <a:latin typeface="+mn-ea"/>
              </a:rPr>
              <a:t>我雖</a:t>
            </a:r>
            <a:r>
              <a:rPr lang="zh-TW" altLang="en-US" sz="8000" b="1" dirty="0">
                <a:solidFill>
                  <a:srgbClr val="FFFF00"/>
                </a:solidFill>
                <a:latin typeface="+mn-ea"/>
              </a:rPr>
              <a:t>不懼怕神</a:t>
            </a:r>
            <a:endParaRPr lang="en-US" altLang="zh-TW" sz="8000" b="1" dirty="0">
              <a:solidFill>
                <a:srgbClr val="FFFF00"/>
              </a:solidFill>
              <a:latin typeface="+mn-ea"/>
            </a:endParaRPr>
          </a:p>
          <a:p>
            <a:pPr algn="ctr"/>
            <a:r>
              <a:rPr lang="zh-TW" altLang="en-US" sz="8000" b="1" dirty="0">
                <a:latin typeface="+mn-ea"/>
              </a:rPr>
              <a:t>也</a:t>
            </a:r>
            <a:r>
              <a:rPr lang="zh-TW" altLang="en-US" sz="8000" b="1" dirty="0">
                <a:solidFill>
                  <a:srgbClr val="FFFF00"/>
                </a:solidFill>
                <a:latin typeface="+mn-ea"/>
              </a:rPr>
              <a:t>不尊重世人</a:t>
            </a:r>
            <a:endParaRPr lang="en-US" sz="8000" b="1" dirty="0">
              <a:solidFill>
                <a:srgbClr val="FFFF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2157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66BA07-E3FF-2364-0CA5-88B565AA7016}"/>
              </a:ext>
            </a:extLst>
          </p:cNvPr>
          <p:cNvSpPr txBox="1"/>
          <p:nvPr/>
        </p:nvSpPr>
        <p:spPr>
          <a:xfrm>
            <a:off x="0" y="212408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8000" b="1" baseline="30000" dirty="0">
                <a:effectLst/>
              </a:rPr>
              <a:t>5</a:t>
            </a:r>
            <a:r>
              <a:rPr lang="en-US" sz="2800" b="1" dirty="0">
                <a:effectLst/>
                <a:latin typeface="+mn-ea"/>
              </a:rPr>
              <a:t> </a:t>
            </a:r>
            <a:r>
              <a:rPr lang="zh-TW" sz="8000" b="1" dirty="0">
                <a:effectLst/>
                <a:latin typeface="+mn-ea"/>
              </a:rPr>
              <a:t>只因這寡婦</a:t>
            </a:r>
            <a:r>
              <a:rPr lang="zh-TW" sz="8000" b="1" dirty="0">
                <a:solidFill>
                  <a:srgbClr val="FFFF00"/>
                </a:solidFill>
                <a:effectLst/>
                <a:latin typeface="+mn-ea"/>
              </a:rPr>
              <a:t>煩擾我</a:t>
            </a:r>
            <a:endParaRPr lang="en-US" altLang="zh-TW" sz="8000" b="1" dirty="0">
              <a:solidFill>
                <a:srgbClr val="FFFF00"/>
              </a:solidFill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8000" b="1" dirty="0">
                <a:effectLst/>
                <a:latin typeface="+mn-ea"/>
              </a:rPr>
              <a:t>我就給他伸冤罷</a:t>
            </a:r>
            <a:endParaRPr lang="en-US" altLang="zh-TW" sz="8000" b="1" dirty="0"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zh-TW" sz="8000" b="1" dirty="0">
                <a:solidFill>
                  <a:srgbClr val="FFFF00"/>
                </a:solidFill>
                <a:effectLst/>
                <a:latin typeface="+mn-ea"/>
              </a:rPr>
              <a:t>免得</a:t>
            </a:r>
            <a:r>
              <a:rPr lang="zh-TW" sz="8000" b="1" dirty="0">
                <a:effectLst/>
                <a:latin typeface="+mn-ea"/>
              </a:rPr>
              <a:t>他常來</a:t>
            </a:r>
            <a:r>
              <a:rPr lang="zh-TW" sz="8000" b="1" dirty="0">
                <a:solidFill>
                  <a:srgbClr val="FFFF00"/>
                </a:solidFill>
                <a:effectLst/>
                <a:latin typeface="+mn-ea"/>
              </a:rPr>
              <a:t>纏磨我</a:t>
            </a:r>
            <a:r>
              <a:rPr lang="zh-TW" sz="8000" b="1" dirty="0">
                <a:effectLst/>
                <a:latin typeface="+mn-ea"/>
              </a:rPr>
              <a:t>！</a:t>
            </a:r>
            <a:endParaRPr lang="en-US" sz="8000" b="1" dirty="0">
              <a:effectLst/>
              <a:latin typeface="+mn-e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DDB5AD-A910-DC32-885F-8EC069580B04}"/>
              </a:ext>
            </a:extLst>
          </p:cNvPr>
          <p:cNvSpPr/>
          <p:nvPr/>
        </p:nvSpPr>
        <p:spPr>
          <a:xfrm>
            <a:off x="0" y="5506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法官伸冤的原因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38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比喻的解釋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520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2251"/>
            <a:ext cx="12191999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這不是寓言</a:t>
            </a:r>
            <a:r>
              <a:rPr lang="en-US" altLang="zh-CN" sz="3200" b="1" dirty="0">
                <a:solidFill>
                  <a:srgbClr val="66FFFF"/>
                </a:solidFill>
                <a:latin typeface="+mn-ea"/>
                <a:cs typeface="Arial" charset="0"/>
              </a:rPr>
              <a:t> </a:t>
            </a:r>
            <a:r>
              <a:rPr lang="en-US" altLang="zh-CN" sz="9600" b="1" dirty="0">
                <a:solidFill>
                  <a:srgbClr val="66FFFF"/>
                </a:solidFill>
                <a:cs typeface="Arial" charset="0"/>
              </a:rPr>
              <a:t>allegory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8800" b="1" dirty="0">
                <a:cs typeface="Arial" charset="0"/>
              </a:rPr>
              <a:t>那法官不是代表神</a:t>
            </a:r>
            <a:endParaRPr lang="en-US" altLang="zh-CN" sz="8800" b="1" dirty="0"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8800" b="1" dirty="0">
                <a:cs typeface="Arial" charset="0"/>
              </a:rPr>
              <a:t>那寡婦也不代表信徒</a:t>
            </a:r>
            <a:endParaRPr lang="en-US" altLang="zh-CN" sz="880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5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835"/>
            <a:ext cx="12191999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defRPr/>
            </a:pPr>
            <a:r>
              <a:rPr lang="zh-CN" altLang="en-US" sz="8000" b="1" dirty="0">
                <a:solidFill>
                  <a:srgbClr val="66FFFF"/>
                </a:solidFill>
              </a:rPr>
              <a:t>以下的教導對嗎？</a:t>
            </a:r>
            <a:endParaRPr lang="en-US" altLang="zh-CN" sz="8000" b="1" dirty="0">
              <a:solidFill>
                <a:srgbClr val="66FFFF"/>
              </a:solidFill>
            </a:endParaRPr>
          </a:p>
          <a:p>
            <a:pPr lvl="0" algn="ctr" fontAlgn="base">
              <a:spcBef>
                <a:spcPct val="0"/>
              </a:spcBef>
              <a:defRPr/>
            </a:pPr>
            <a:r>
              <a:rPr lang="en-US" altLang="zh-CN" sz="7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</a:t>
            </a:r>
            <a:r>
              <a:rPr lang="en-US" sz="7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rayer moves the arm </a:t>
            </a:r>
          </a:p>
          <a:p>
            <a:pPr lvl="0" algn="ctr" fontAlgn="base">
              <a:spcBef>
                <a:spcPct val="0"/>
              </a:spcBef>
              <a:spcAft>
                <a:spcPts val="3000"/>
              </a:spcAft>
              <a:defRPr/>
            </a:pPr>
            <a:r>
              <a:rPr lang="en-US" sz="72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that moves the world</a:t>
            </a:r>
            <a:endParaRPr lang="en-US" sz="7200" b="1" dirty="0">
              <a:solidFill>
                <a:schemeClr val="accent5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ase">
              <a:spcBef>
                <a:spcPct val="0"/>
              </a:spcBef>
              <a:defRPr/>
            </a:pPr>
            <a:r>
              <a:rPr lang="zh-CN" altLang="en-US" sz="8000" b="1" dirty="0"/>
              <a:t>禱告能推動那隻</a:t>
            </a:r>
            <a:endParaRPr lang="en-US" altLang="zh-CN" sz="8000" b="1" dirty="0"/>
          </a:p>
          <a:p>
            <a:pPr lvl="0" algn="ctr" fontAlgn="base">
              <a:spcBef>
                <a:spcPct val="0"/>
              </a:spcBef>
              <a:defRPr/>
            </a:pPr>
            <a:r>
              <a:rPr lang="zh-CN" altLang="en-US" sz="8000" b="1" dirty="0"/>
              <a:t>能夠推動世界的手</a:t>
            </a:r>
            <a:r>
              <a:rPr lang="zh-CN" alt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1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15203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耶穌解釋這比喻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79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C6372F-A2E4-D2A5-21DC-FE91E754E97B}"/>
              </a:ext>
            </a:extLst>
          </p:cNvPr>
          <p:cNvSpPr txBox="1"/>
          <p:nvPr/>
        </p:nvSpPr>
        <p:spPr>
          <a:xfrm>
            <a:off x="0" y="14264"/>
            <a:ext cx="12192000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5800" b="1" dirty="0">
                <a:solidFill>
                  <a:srgbClr val="66FFFF"/>
                </a:solidFill>
              </a:rPr>
              <a:t>環球譯本</a:t>
            </a:r>
            <a:r>
              <a:rPr lang="zh-CN" altLang="en-US" sz="5800" b="1" dirty="0"/>
              <a:t> </a:t>
            </a:r>
            <a:endParaRPr lang="zh-TW" altLang="en-US" sz="5800" b="1" dirty="0"/>
          </a:p>
          <a:p>
            <a:r>
              <a:rPr lang="en-US" sz="5800" b="1" baseline="30000" dirty="0"/>
              <a:t>6</a:t>
            </a:r>
            <a:r>
              <a:rPr lang="zh-TW" altLang="en-US" sz="5800" b="1" dirty="0"/>
              <a:t>主說：</a:t>
            </a:r>
            <a:endParaRPr lang="en-US" altLang="zh-TW" sz="5800" b="1" dirty="0"/>
          </a:p>
          <a:p>
            <a:r>
              <a:rPr lang="zh-TW" altLang="en-US" sz="5800" b="1" dirty="0"/>
              <a:t> 你們聽聽這不義的法官所說的話吧！</a:t>
            </a:r>
            <a:endParaRPr lang="en-US" altLang="zh-TW" sz="5800" b="1" dirty="0"/>
          </a:p>
          <a:p>
            <a:r>
              <a:rPr lang="en-US" sz="5800" b="1" baseline="30000" dirty="0"/>
              <a:t>7 </a:t>
            </a:r>
            <a:r>
              <a:rPr lang="zh-TW" altLang="en-US" sz="5800" b="1" dirty="0"/>
              <a:t>神所揀選的人</a:t>
            </a:r>
            <a:r>
              <a:rPr lang="zh-TW" altLang="en-US" sz="5800" b="1" dirty="0">
                <a:solidFill>
                  <a:srgbClr val="FFFF00"/>
                </a:solidFill>
              </a:rPr>
              <a:t>晝夜向他呼求</a:t>
            </a:r>
            <a:endParaRPr lang="en-US" altLang="zh-TW" sz="5800" b="1" dirty="0"/>
          </a:p>
          <a:p>
            <a:r>
              <a:rPr lang="zh-TW" altLang="en-US" sz="5800" b="1" dirty="0"/>
              <a:t>  難道他竟會不給他們申冤嗎？</a:t>
            </a:r>
            <a:endParaRPr lang="en-US" altLang="zh-TW" sz="5800" b="1" dirty="0"/>
          </a:p>
          <a:p>
            <a:r>
              <a:rPr lang="zh-TW" altLang="en-US" sz="5800" b="1" dirty="0"/>
              <a:t>  難道神會</a:t>
            </a:r>
            <a:r>
              <a:rPr lang="zh-TW" altLang="en-US" sz="5800" b="1" dirty="0">
                <a:solidFill>
                  <a:srgbClr val="FFFF00"/>
                </a:solidFill>
              </a:rPr>
              <a:t>耽誤</a:t>
            </a:r>
            <a:r>
              <a:rPr lang="zh-TW" altLang="en-US" sz="5800" b="1" dirty="0"/>
              <a:t>他們嗎？</a:t>
            </a:r>
            <a:endParaRPr lang="en-US" altLang="zh-TW" sz="5800" b="1" dirty="0"/>
          </a:p>
          <a:p>
            <a:r>
              <a:rPr lang="en-US" sz="5800" b="1" baseline="30000" dirty="0"/>
              <a:t>8 </a:t>
            </a:r>
            <a:r>
              <a:rPr lang="zh-TW" altLang="en-US" sz="5800" b="1" dirty="0"/>
              <a:t>我告訴你們，他會</a:t>
            </a:r>
            <a:r>
              <a:rPr lang="zh-TW" altLang="en-US" sz="5800" b="1" dirty="0">
                <a:solidFill>
                  <a:srgbClr val="FFFF00"/>
                </a:solidFill>
              </a:rPr>
              <a:t>趕快</a:t>
            </a:r>
            <a:r>
              <a:rPr lang="zh-TW" altLang="en-US" sz="5800" b="1" dirty="0"/>
              <a:t>給他們申冤</a:t>
            </a:r>
            <a:endParaRPr lang="en-US" sz="58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0357E4-F176-4594-1D41-4C2B9E1C1062}"/>
              </a:ext>
            </a:extLst>
          </p:cNvPr>
          <p:cNvSpPr/>
          <p:nvPr/>
        </p:nvSpPr>
        <p:spPr>
          <a:xfrm>
            <a:off x="192505" y="1752600"/>
            <a:ext cx="11656595" cy="92392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8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51E4E-BB12-E0FE-E1F3-D74EF527EE01}"/>
              </a:ext>
            </a:extLst>
          </p:cNvPr>
          <p:cNvSpPr txBox="1"/>
          <p:nvPr/>
        </p:nvSpPr>
        <p:spPr>
          <a:xfrm>
            <a:off x="0" y="1023942"/>
            <a:ext cx="12192000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KaiTi"/>
                <a:ea typeface="KaiTi"/>
                <a:cs typeface="Times New Roman" panose="02020603050405020304" pitchFamily="18" charset="0"/>
              </a:rPr>
              <a:t>由小到大的原則 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KaiTi"/>
              <a:ea typeface="KaiTi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Principle from the lesser to the greater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KaiTi"/>
                <a:cs typeface="Times New Roman" panose="02020603050405020304" pitchFamily="18" charset="0"/>
              </a:rPr>
              <a:t>強烈的對比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34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51E4E-BB12-E0FE-E1F3-D74EF527EE01}"/>
              </a:ext>
            </a:extLst>
          </p:cNvPr>
          <p:cNvSpPr txBox="1"/>
          <p:nvPr/>
        </p:nvSpPr>
        <p:spPr>
          <a:xfrm>
            <a:off x="0" y="400044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路</a:t>
            </a:r>
            <a:r>
              <a:rPr kumimoji="0" lang="en-US" sz="7200" b="1" i="0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11:13</a:t>
            </a:r>
            <a:r>
              <a:rPr kumimoji="0" lang="en-US" sz="72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你們雖然不好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尚且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知道拿好東西給兒女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何況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天父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豈不更將聖靈給求他的人麼？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9AE7F5-1BAC-E60B-9F3B-DD92962795F9}"/>
              </a:ext>
            </a:extLst>
          </p:cNvPr>
          <p:cNvSpPr/>
          <p:nvPr/>
        </p:nvSpPr>
        <p:spPr>
          <a:xfrm>
            <a:off x="1028700" y="2662238"/>
            <a:ext cx="1900238" cy="97155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B270AF3-ED56-4C32-295B-E2981B19D183}"/>
              </a:ext>
            </a:extLst>
          </p:cNvPr>
          <p:cNvSpPr/>
          <p:nvPr/>
        </p:nvSpPr>
        <p:spPr>
          <a:xfrm>
            <a:off x="4243387" y="3776663"/>
            <a:ext cx="1900238" cy="97155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8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51E4E-BB12-E0FE-E1F3-D74EF527EE01}"/>
              </a:ext>
            </a:extLst>
          </p:cNvPr>
          <p:cNvSpPr txBox="1"/>
          <p:nvPr/>
        </p:nvSpPr>
        <p:spPr>
          <a:xfrm>
            <a:off x="0" y="952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7200" b="1" u="sng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太</a:t>
            </a:r>
            <a:r>
              <a:rPr lang="en-US" sz="7200" b="1" u="sng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6:30 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你們這小信的人哪！</a:t>
            </a:r>
            <a:endParaRPr lang="en-US" altLang="zh-CN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ccordance" panose="00000400000000000000" pitchFamily="2" charset="-79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野地裡的草今天還在</a:t>
            </a:r>
            <a:endParaRPr lang="en-US" altLang="zh-CN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ccordance" panose="00000400000000000000" pitchFamily="2" charset="-79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明天就丟在爐裡</a:t>
            </a:r>
            <a:endParaRPr lang="en-US" altLang="zh-CN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ccordance" panose="00000400000000000000" pitchFamily="2" charset="-79"/>
            </a:endParaRPr>
          </a:p>
          <a:p>
            <a:pPr algn="ctr"/>
            <a:r>
              <a:rPr lang="zh-CN" alt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神還給他</a:t>
            </a:r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這樣的妝飾</a:t>
            </a:r>
            <a:endParaRPr lang="en-US" altLang="zh-CN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ccordance" panose="00000400000000000000" pitchFamily="2" charset="-79"/>
            </a:endParaRPr>
          </a:p>
          <a:p>
            <a:pPr algn="ctr"/>
            <a:r>
              <a:rPr lang="zh-CN" alt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何況</a:t>
            </a:r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ccordance" panose="00000400000000000000" pitchFamily="2" charset="-79"/>
              </a:rPr>
              <a:t>你們呢！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100613-E075-6B01-C753-71326DD61FF5}"/>
              </a:ext>
            </a:extLst>
          </p:cNvPr>
          <p:cNvSpPr/>
          <p:nvPr/>
        </p:nvSpPr>
        <p:spPr>
          <a:xfrm>
            <a:off x="3314700" y="5572126"/>
            <a:ext cx="1900238" cy="97155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2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D1E017-17C1-151C-CD1E-EDA6C0210BDA}"/>
              </a:ext>
            </a:extLst>
          </p:cNvPr>
          <p:cNvSpPr txBox="1"/>
          <p:nvPr/>
        </p:nvSpPr>
        <p:spPr>
          <a:xfrm>
            <a:off x="0" y="14279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路</a:t>
            </a:r>
            <a:r>
              <a:rPr kumimoji="0" lang="en-US" sz="7200" b="1" i="0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Times New Roman" panose="02020603050405020304" pitchFamily="18" charset="0"/>
              </a:rPr>
              <a:t>12:24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你想烏鴉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也不種也不收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又沒有倉又沒有庫</a:t>
            </a:r>
            <a:b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</a:b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神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尚且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養活他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Accordance" panose="00000400000000000000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你們比</a:t>
            </a: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KaiTi"/>
                <a:cs typeface="Accordance" panose="00000400000000000000" pitchFamily="2" charset="-79"/>
              </a:rPr>
              <a:t>飛鳥是何等的貴重呢！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KaiTi"/>
              <a:cs typeface="Times New Roman" panose="02020603050405020304" pitchFamily="18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1F39B7-406D-AB1C-D83D-1B57C846D6AB}"/>
              </a:ext>
            </a:extLst>
          </p:cNvPr>
          <p:cNvSpPr/>
          <p:nvPr/>
        </p:nvSpPr>
        <p:spPr>
          <a:xfrm>
            <a:off x="4243388" y="4486275"/>
            <a:ext cx="1900238" cy="971550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8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583099"/>
              </p:ext>
            </p:extLst>
          </p:nvPr>
        </p:nvGraphicFramePr>
        <p:xfrm>
          <a:off x="23810" y="0"/>
          <a:ext cx="12149137" cy="782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020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459350"/>
              </p:ext>
            </p:extLst>
          </p:nvPr>
        </p:nvGraphicFramePr>
        <p:xfrm>
          <a:off x="23810" y="0"/>
          <a:ext cx="12149137" cy="15657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不義的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3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129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566264"/>
              </p:ext>
            </p:extLst>
          </p:nvPr>
        </p:nvGraphicFramePr>
        <p:xfrm>
          <a:off x="23810" y="0"/>
          <a:ext cx="12149137" cy="23486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不義的</a:t>
                      </a:r>
                      <a:r>
                        <a:rPr lang="zh-TW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3822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寡婦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沒有人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看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顧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選民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神看顧兒女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51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755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670182"/>
              </p:ext>
            </p:extLst>
          </p:nvPr>
        </p:nvGraphicFramePr>
        <p:xfrm>
          <a:off x="23810" y="0"/>
          <a:ext cx="12149137" cy="3131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不義的</a:t>
                      </a:r>
                      <a:r>
                        <a:rPr lang="zh-TW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3822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寡婦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沒有人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看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顧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選民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神看顧兒女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51027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常到他那裡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晝夜向</a:t>
                      </a: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呼求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53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1859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718254"/>
              </p:ext>
            </p:extLst>
          </p:nvPr>
        </p:nvGraphicFramePr>
        <p:xfrm>
          <a:off x="23810" y="0"/>
          <a:ext cx="12149137" cy="46033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不義的</a:t>
                      </a:r>
                      <a:r>
                        <a:rPr lang="zh-TW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3822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寡婦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沒有人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看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顧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選民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神看顧兒女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51027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常到他那裡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晝夜向</a:t>
                      </a: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呼求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53736"/>
                  </a:ext>
                </a:extLst>
              </a:tr>
              <a:tr h="1471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漠不關心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難道神不為晝夜呼籲</a:t>
                      </a:r>
                      <a:endParaRPr lang="en-US" altLang="zh-TW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祂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的選民伸冤嗎？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075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0956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047738"/>
              </p:ext>
            </p:extLst>
          </p:nvPr>
        </p:nvGraphicFramePr>
        <p:xfrm>
          <a:off x="23810" y="0"/>
          <a:ext cx="12149137" cy="6075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不義的</a:t>
                      </a:r>
                      <a:r>
                        <a:rPr lang="zh-TW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3822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寡婦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沒有人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看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顧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選民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神看顧兒女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51027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常到他那裡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晝夜向</a:t>
                      </a: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呼求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53736"/>
                  </a:ext>
                </a:extLst>
              </a:tr>
              <a:tr h="1471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漠不關心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難道神不為晝夜呼籲</a:t>
                      </a:r>
                      <a:endParaRPr lang="en-US" altLang="zh-TW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祂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的選民伸冤嗎？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075100"/>
                  </a:ext>
                </a:extLst>
              </a:tr>
              <a:tr h="1471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受不了煩擾</a:t>
                      </a:r>
                      <a:endParaRPr lang="en-US" altLang="zh-TW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免得常來纏磨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難道神會</a:t>
                      </a:r>
                      <a:r>
                        <a:rPr lang="zh-TW" sz="4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耽誤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他們嗎？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099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4567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30732C-4729-7533-86EB-82A28086A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784658"/>
              </p:ext>
            </p:extLst>
          </p:nvPr>
        </p:nvGraphicFramePr>
        <p:xfrm>
          <a:off x="23810" y="0"/>
          <a:ext cx="12149137" cy="6829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1405">
                  <a:extLst>
                    <a:ext uri="{9D8B030D-6E8A-4147-A177-3AD203B41FA5}">
                      <a16:colId xmlns:a16="http://schemas.microsoft.com/office/drawing/2014/main" val="190320621"/>
                    </a:ext>
                  </a:extLst>
                </a:gridCol>
                <a:gridCol w="6797732">
                  <a:extLst>
                    <a:ext uri="{9D8B030D-6E8A-4147-A177-3AD203B41FA5}">
                      <a16:colId xmlns:a16="http://schemas.microsoft.com/office/drawing/2014/main" val="4115267259"/>
                    </a:ext>
                  </a:extLst>
                </a:gridCol>
              </a:tblGrid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由小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尚且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到大</a:t>
                      </a:r>
                      <a:r>
                        <a:rPr lang="en-US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—</a:t>
                      </a:r>
                      <a:r>
                        <a:rPr lang="zh-TW" sz="4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何況</a:t>
                      </a:r>
                      <a:endParaRPr lang="en-US" sz="4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1315981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不義的</a:t>
                      </a:r>
                      <a:r>
                        <a:rPr lang="zh-TW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3822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寡婦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沒有人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看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顧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選民</a:t>
                      </a:r>
                      <a:r>
                        <a:rPr 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-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神看顧兒女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151027"/>
                  </a:ext>
                </a:extLst>
              </a:tr>
              <a:tr h="78287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常到他那裡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晝夜向</a:t>
                      </a:r>
                      <a:r>
                        <a:rPr lang="zh-CN" altLang="en-US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神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呼求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53736"/>
                  </a:ext>
                </a:extLst>
              </a:tr>
              <a:tr h="1471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法官</a:t>
                      </a: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漠不關心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難道神不為晝夜呼籲</a:t>
                      </a:r>
                      <a:endParaRPr lang="en-US" altLang="zh-TW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祂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的選民伸冤嗎？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075100"/>
                  </a:ext>
                </a:extLst>
              </a:tr>
              <a:tr h="14718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受不了煩擾</a:t>
                      </a:r>
                      <a:endParaRPr lang="en-US" altLang="zh-TW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免得常來纏磨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難道神會</a:t>
                      </a:r>
                      <a:r>
                        <a:rPr lang="zh-TW" sz="4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耽誤</a:t>
                      </a:r>
                      <a:r>
                        <a:rPr lang="zh-TW" sz="4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他們嗎？</a:t>
                      </a:r>
                      <a:endParaRPr lang="en-US" sz="4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099135"/>
                  </a:ext>
                </a:extLst>
              </a:tr>
              <a:tr h="7543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多日不准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祂會</a:t>
                      </a:r>
                      <a:r>
                        <a:rPr lang="zh-CN" altLang="en-US" sz="4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趕</a:t>
                      </a:r>
                      <a:r>
                        <a:rPr lang="zh-TW" sz="4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快</a:t>
                      </a:r>
                      <a:r>
                        <a:rPr lang="zh-TW" sz="4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給他們伸冤</a:t>
                      </a:r>
                      <a:endParaRPr lang="en-US" sz="48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979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485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如何</a:t>
            </a: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禱告不至灰心</a:t>
            </a: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？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165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3" y="86463"/>
            <a:ext cx="11972925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兩方面錯誤的觀點</a:t>
            </a:r>
            <a:endParaRPr lang="en-US" altLang="zh-CN" sz="9600" b="1" dirty="0">
              <a:solidFill>
                <a:srgbClr val="66FFFF"/>
              </a:solidFill>
              <a:latin typeface="+mn-ea"/>
              <a:cs typeface="Arial" charset="0"/>
            </a:endParaRPr>
          </a:p>
          <a:p>
            <a:pPr algn="ctr" fontAlgn="base">
              <a:spcBef>
                <a:spcPct val="0"/>
              </a:spcBef>
              <a:defRPr/>
            </a:pPr>
            <a:r>
              <a:rPr lang="zh-CN" altLang="en-US" sz="9600" b="1" dirty="0">
                <a:solidFill>
                  <a:schemeClr val="bg1"/>
                </a:solidFill>
                <a:latin typeface="+mn-ea"/>
                <a:cs typeface="Arial" charset="0"/>
              </a:rPr>
              <a:t>覺得神太忙</a:t>
            </a:r>
            <a:endParaRPr lang="en-US" altLang="zh-CN" sz="9600" b="1" dirty="0">
              <a:solidFill>
                <a:schemeClr val="bg1"/>
              </a:solidFill>
              <a:latin typeface="+mn-ea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ts val="3000"/>
              </a:spcAft>
              <a:defRPr/>
            </a:pPr>
            <a:r>
              <a:rPr lang="zh-CN" altLang="en-US" sz="6600" b="1" dirty="0">
                <a:solidFill>
                  <a:srgbClr val="FFFF00"/>
                </a:solidFill>
                <a:latin typeface="+mn-ea"/>
                <a:cs typeface="Arial" charset="0"/>
              </a:rPr>
              <a:t>來</a:t>
            </a:r>
            <a:r>
              <a:rPr lang="en-US" altLang="zh-CN" sz="6600" b="1" dirty="0">
                <a:solidFill>
                  <a:srgbClr val="FFFF00"/>
                </a:solidFill>
                <a:cs typeface="Arial" charset="0"/>
              </a:rPr>
              <a:t>4:16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chemeClr val="bg1"/>
                </a:solidFill>
                <a:latin typeface="+mn-ea"/>
                <a:cs typeface="Arial" charset="0"/>
              </a:rPr>
              <a:t>覺得禱告太自私</a:t>
            </a:r>
            <a:endParaRPr lang="en-US" altLang="zh-CN" sz="9600" b="1" dirty="0">
              <a:solidFill>
                <a:schemeClr val="bg1"/>
              </a:solidFill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5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8038"/>
            <a:ext cx="12191999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等候主再來</a:t>
            </a:r>
            <a:endParaRPr lang="en-US" altLang="zh-CN" sz="10000" b="1" dirty="0">
              <a:solidFill>
                <a:srgbClr val="66FFFF"/>
              </a:solidFill>
              <a:latin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Arial" charset="0"/>
              </a:rPr>
              <a:t>必定會面對苦難！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lang="zh-TW" sz="5400" b="1" dirty="0">
                <a:solidFill>
                  <a:srgbClr val="FFFF00"/>
                </a:solidFill>
                <a:effectLst/>
                <a:latin typeface="+mn-ea"/>
                <a:cs typeface="Times New Roman" panose="02020603050405020304" pitchFamily="18" charset="0"/>
              </a:rPr>
              <a:t>提後</a:t>
            </a:r>
            <a:r>
              <a:rPr lang="en-US" sz="5400" b="1" dirty="0">
                <a:solidFill>
                  <a:srgbClr val="FFFF00"/>
                </a:solidFill>
                <a:effectLst/>
                <a:cs typeface="Times New Roman" panose="02020603050405020304" pitchFamily="18" charset="0"/>
              </a:rPr>
              <a:t>3:12</a:t>
            </a:r>
          </a:p>
          <a:p>
            <a:pPr lvl="0" algn="ctr" fontAlgn="base">
              <a:spcBef>
                <a:spcPct val="0"/>
              </a:spcBef>
              <a:defRPr/>
            </a:pPr>
            <a:r>
              <a:rPr lang="zh-TW" altLang="en-US" sz="6000" b="1" dirty="0">
                <a:solidFill>
                  <a:schemeClr val="bg1"/>
                </a:solidFill>
              </a:rPr>
              <a:t>凡立志在基督耶穌裏敬虔度日的</a:t>
            </a:r>
            <a:endParaRPr lang="en-US" altLang="zh-TW" sz="6000" b="1" dirty="0">
              <a:solidFill>
                <a:schemeClr val="bg1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ts val="3000"/>
              </a:spcAft>
              <a:defRPr/>
            </a:pPr>
            <a:r>
              <a:rPr lang="zh-TW" altLang="en-US" sz="6000" b="1" dirty="0">
                <a:solidFill>
                  <a:schemeClr val="bg1"/>
                </a:solidFill>
              </a:rPr>
              <a:t>也都要受逼迫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84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為什麼不要灰心？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557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這比喻要</a:t>
            </a: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鼓勵你</a:t>
            </a:r>
            <a:r>
              <a:rPr lang="en-US" altLang="zh-CN" sz="10000" b="1" dirty="0">
                <a:solidFill>
                  <a:srgbClr val="66FFFF"/>
                </a:solidFill>
                <a:latin typeface="+mn-ea"/>
                <a:cs typeface="Arial" charset="0"/>
              </a:rPr>
              <a:t>…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016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BC5B4A-6974-7533-A79F-B5CCD32C57E4}"/>
              </a:ext>
            </a:extLst>
          </p:cNvPr>
          <p:cNvSpPr txBox="1"/>
          <p:nvPr/>
        </p:nvSpPr>
        <p:spPr>
          <a:xfrm>
            <a:off x="33338" y="81915"/>
            <a:ext cx="1215866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</a:pPr>
            <a:r>
              <a:rPr lang="zh-CN" altLang="en-US" sz="7200" b="1" dirty="0">
                <a:solidFill>
                  <a:srgbClr val="66FFFF"/>
                </a:solidFill>
                <a:effectLst/>
                <a:latin typeface="+mn-ea"/>
                <a:cs typeface="SimSun" panose="02010600030101010101" pitchFamily="2" charset="-122"/>
              </a:rPr>
              <a:t>神的</a:t>
            </a:r>
            <a:r>
              <a:rPr lang="zh-TW" sz="7200" b="1" dirty="0">
                <a:solidFill>
                  <a:srgbClr val="66FFFF"/>
                </a:solidFill>
                <a:effectLst/>
                <a:latin typeface="+mn-ea"/>
                <a:cs typeface="SimSun" panose="02010600030101010101" pitchFamily="2" charset="-122"/>
              </a:rPr>
              <a:t>選民等候主再來</a:t>
            </a:r>
            <a:r>
              <a:rPr lang="zh-CN" altLang="en-US" sz="7200" b="1" dirty="0">
                <a:solidFill>
                  <a:srgbClr val="66FFFF"/>
                </a:solidFill>
                <a:effectLst/>
                <a:latin typeface="+mn-ea"/>
                <a:cs typeface="SimSun" panose="02010600030101010101" pitchFamily="2" charset="-122"/>
              </a:rPr>
              <a:t>時</a:t>
            </a:r>
            <a:endParaRPr lang="en-US" altLang="zh-CN" sz="7200" b="1" dirty="0">
              <a:solidFill>
                <a:srgbClr val="66FFFF"/>
              </a:solidFill>
              <a:effectLst/>
              <a:latin typeface="+mn-ea"/>
              <a:cs typeface="SimSun" panose="02010600030101010101" pitchFamily="2" charset="-122"/>
            </a:endParaRPr>
          </a:p>
          <a:p>
            <a:pPr marL="0" marR="0" algn="ctr">
              <a:spcBef>
                <a:spcPts val="0"/>
              </a:spcBef>
            </a:pPr>
            <a:r>
              <a:rPr lang="zh-TW" sz="7200" b="1" dirty="0">
                <a:solidFill>
                  <a:srgbClr val="66FFFF"/>
                </a:solidFill>
                <a:effectLst/>
                <a:latin typeface="+mn-ea"/>
                <a:cs typeface="SimSun" panose="02010600030101010101" pitchFamily="2" charset="-122"/>
              </a:rPr>
              <a:t>所遇到的不義事情</a:t>
            </a:r>
            <a:endParaRPr lang="en-US" sz="7200" b="1" dirty="0">
              <a:solidFill>
                <a:srgbClr val="66FFFF"/>
              </a:solidFill>
              <a:effectLst/>
              <a:latin typeface="+mn-ea"/>
            </a:endParaRPr>
          </a:p>
          <a:p>
            <a:pPr marL="0" marR="0" algn="ctr">
              <a:spcBef>
                <a:spcPts val="0"/>
              </a:spcBef>
            </a:pPr>
            <a:r>
              <a:rPr lang="zh-CN" altLang="en-US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可以向</a:t>
            </a:r>
            <a:r>
              <a:rPr lang="zh-TW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神晝夜</a:t>
            </a:r>
            <a:r>
              <a:rPr lang="zh-CN" altLang="en-US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呼求</a:t>
            </a:r>
            <a:endParaRPr lang="en-US" altLang="zh-CN" sz="7200" b="1" dirty="0">
              <a:solidFill>
                <a:schemeClr val="bg1"/>
              </a:solidFill>
              <a:latin typeface="+mn-ea"/>
              <a:cs typeface="SimSun" panose="02010600030101010101" pitchFamily="2" charset="-122"/>
            </a:endParaRPr>
          </a:p>
          <a:p>
            <a:pPr marL="0" marR="0" algn="ctr">
              <a:spcBef>
                <a:spcPts val="0"/>
              </a:spcBef>
            </a:pPr>
            <a:r>
              <a:rPr lang="zh-CN" altLang="en-US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信靠</a:t>
            </a:r>
            <a:r>
              <a:rPr lang="zh-TW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神必按祂的性情</a:t>
            </a:r>
            <a:r>
              <a:rPr lang="zh-CN" altLang="en-US" sz="7200" b="1" dirty="0">
                <a:solidFill>
                  <a:schemeClr val="bg1"/>
                </a:solidFill>
                <a:latin typeface="+mn-ea"/>
                <a:cs typeface="SimSun" panose="02010600030101010101" pitchFamily="2" charset="-122"/>
              </a:rPr>
              <a:t>、</a:t>
            </a:r>
            <a:r>
              <a:rPr lang="zh-TW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時間</a:t>
            </a:r>
            <a:r>
              <a:rPr lang="en-US" altLang="zh-TW" sz="7200" b="1" dirty="0">
                <a:solidFill>
                  <a:schemeClr val="bg1"/>
                </a:solidFill>
                <a:latin typeface="+mn-ea"/>
                <a:cs typeface="SimSun" panose="02010600030101010101" pitchFamily="2" charset="-122"/>
              </a:rPr>
              <a:t> </a:t>
            </a:r>
          </a:p>
          <a:p>
            <a:pPr marL="0" marR="0" algn="ctr">
              <a:spcBef>
                <a:spcPts val="0"/>
              </a:spcBef>
            </a:pPr>
            <a:r>
              <a:rPr lang="zh-TW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替選民伸冤</a:t>
            </a:r>
            <a:r>
              <a:rPr lang="en-US" altLang="zh-TW" sz="7200" b="1" dirty="0">
                <a:solidFill>
                  <a:schemeClr val="bg1"/>
                </a:solidFill>
                <a:latin typeface="+mn-ea"/>
                <a:cs typeface="SimSun" panose="02010600030101010101" pitchFamily="2" charset="-122"/>
              </a:rPr>
              <a:t> </a:t>
            </a:r>
          </a:p>
          <a:p>
            <a:pPr marL="0" marR="0" algn="ctr">
              <a:spcBef>
                <a:spcPts val="0"/>
              </a:spcBef>
            </a:pPr>
            <a:r>
              <a:rPr lang="zh-TW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並不</a:t>
            </a:r>
            <a:r>
              <a:rPr lang="zh-CN" altLang="en-US" sz="7200" b="1" dirty="0">
                <a:solidFill>
                  <a:schemeClr val="bg1"/>
                </a:solidFill>
                <a:effectLst/>
                <a:latin typeface="+mn-ea"/>
                <a:cs typeface="SimSun" panose="02010600030101010101" pitchFamily="2" charset="-122"/>
              </a:rPr>
              <a:t>耽誤</a:t>
            </a:r>
            <a:endParaRPr lang="en-US" sz="7200" b="1" dirty="0">
              <a:solidFill>
                <a:schemeClr val="bg1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836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EAE0CE-DC67-2C39-2A8A-53C9F7D335F3}"/>
              </a:ext>
            </a:extLst>
          </p:cNvPr>
          <p:cNvSpPr txBox="1"/>
          <p:nvPr/>
        </p:nvSpPr>
        <p:spPr>
          <a:xfrm>
            <a:off x="0" y="1500181"/>
            <a:ext cx="1219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sz="8800" b="1" dirty="0">
                <a:solidFill>
                  <a:srgbClr val="66FFFF"/>
                </a:solidFill>
                <a:effectLst/>
                <a:latin typeface="+mn-ea"/>
                <a:cs typeface="Times New Roman" panose="02020603050405020304" pitchFamily="18" charset="0"/>
              </a:rPr>
              <a:t>如何可以</a:t>
            </a:r>
            <a:endParaRPr lang="en-US" altLang="zh-CN" sz="8800" b="1" dirty="0">
              <a:solidFill>
                <a:srgbClr val="66FFFF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 algn="ctr"/>
            <a:r>
              <a:rPr lang="en-US" altLang="zh-CN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zh-CN" altLang="en-US" sz="88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常常禱告</a:t>
            </a:r>
            <a:r>
              <a:rPr lang="en-US" altLang="zh-CN" sz="88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,</a:t>
            </a:r>
            <a:r>
              <a:rPr lang="zh-CN" altLang="en-US" sz="8800" b="1" dirty="0"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不可灰心</a:t>
            </a:r>
            <a:r>
              <a:rPr lang="en-US" altLang="zh-CN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CN" sz="8800" b="1" dirty="0">
                <a:solidFill>
                  <a:schemeClr val="bg1"/>
                </a:solidFill>
                <a:effectLst/>
                <a:latin typeface="+mn-ea"/>
                <a:cs typeface="Times New Roman" panose="02020603050405020304" pitchFamily="18" charset="0"/>
              </a:rPr>
              <a:t>？</a:t>
            </a:r>
            <a:endParaRPr lang="en-US" sz="88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651873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耶穌要你</a:t>
            </a:r>
            <a:r>
              <a:rPr lang="zh-CN" altLang="en-US" sz="8800" b="1" dirty="0">
                <a:solidFill>
                  <a:srgbClr val="66FFFF"/>
                </a:solidFill>
                <a:latin typeface="+mn-ea"/>
                <a:cs typeface="Arial" charset="0"/>
              </a:rPr>
              <a:t>回答</a:t>
            </a: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一個</a:t>
            </a:r>
            <a:r>
              <a:rPr lang="zh-CN" altLang="en-US" sz="8800" b="1" dirty="0">
                <a:solidFill>
                  <a:srgbClr val="66FFFF"/>
                </a:solidFill>
                <a:latin typeface="+mn-ea"/>
                <a:cs typeface="Arial" charset="0"/>
              </a:rPr>
              <a:t>問題</a:t>
            </a:r>
            <a:endParaRPr kumimoji="0" lang="en-US" altLang="zh-CN" sz="88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7952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6A15DE-09CA-72FD-5986-27772EB67692}"/>
              </a:ext>
            </a:extLst>
          </p:cNvPr>
          <p:cNvSpPr txBox="1"/>
          <p:nvPr/>
        </p:nvSpPr>
        <p:spPr>
          <a:xfrm>
            <a:off x="0" y="942967"/>
            <a:ext cx="12192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sz="8800" b="1" dirty="0">
                <a:effectLst/>
                <a:latin typeface="+mn-ea"/>
                <a:cs typeface="Tahoma" panose="020B0604030504040204" pitchFamily="34" charset="0"/>
              </a:rPr>
              <a:t>然而</a:t>
            </a:r>
            <a:r>
              <a:rPr lang="zh-TW" sz="8800" b="1" dirty="0">
                <a:solidFill>
                  <a:srgbClr val="FFFF00"/>
                </a:solidFill>
                <a:effectLst/>
                <a:latin typeface="+mn-ea"/>
                <a:cs typeface="Tahoma" panose="020B0604030504040204" pitchFamily="34" charset="0"/>
              </a:rPr>
              <a:t>人子來的時候</a:t>
            </a:r>
            <a:endParaRPr lang="en-US" altLang="zh-TW" sz="8800" b="1" dirty="0">
              <a:solidFill>
                <a:srgbClr val="FFFF00"/>
              </a:solidFill>
              <a:effectLst/>
              <a:latin typeface="+mn-ea"/>
              <a:cs typeface="Tahoma" panose="020B0604030504040204" pitchFamily="34" charset="0"/>
            </a:endParaRPr>
          </a:p>
          <a:p>
            <a:pPr algn="ctr"/>
            <a:r>
              <a:rPr lang="zh-TW" sz="8800" b="1" dirty="0">
                <a:effectLst/>
                <a:latin typeface="+mn-ea"/>
                <a:cs typeface="Tahoma" panose="020B0604030504040204" pitchFamily="34" charset="0"/>
              </a:rPr>
              <a:t>在地上果真會見到這種</a:t>
            </a:r>
            <a:r>
              <a:rPr lang="zh-TW" sz="8800" b="1" dirty="0">
                <a:solidFill>
                  <a:srgbClr val="FFFF00"/>
                </a:solidFill>
                <a:effectLst/>
                <a:latin typeface="+mn-ea"/>
                <a:cs typeface="Tahoma" panose="020B0604030504040204" pitchFamily="34" charset="0"/>
              </a:rPr>
              <a:t>信心</a:t>
            </a:r>
            <a:r>
              <a:rPr lang="zh-TW" sz="8800" b="1" dirty="0">
                <a:effectLst/>
                <a:latin typeface="+mn-ea"/>
                <a:cs typeface="Tahoma" panose="020B0604030504040204" pitchFamily="34" charset="0"/>
              </a:rPr>
              <a:t>嗎？</a:t>
            </a:r>
            <a:endParaRPr lang="en-US" sz="8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6717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C6372F-A2E4-D2A5-21DC-FE91E754E97B}"/>
              </a:ext>
            </a:extLst>
          </p:cNvPr>
          <p:cNvSpPr txBox="1"/>
          <p:nvPr/>
        </p:nvSpPr>
        <p:spPr>
          <a:xfrm>
            <a:off x="128588" y="1600182"/>
            <a:ext cx="11982450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baseline="30000" dirty="0"/>
              <a:t>7 </a:t>
            </a:r>
            <a:r>
              <a:rPr lang="zh-TW" altLang="en-US" sz="6600" b="1" dirty="0"/>
              <a:t>神所揀選的人</a:t>
            </a:r>
            <a:r>
              <a:rPr lang="zh-TW" altLang="en-US" sz="6600" b="1" dirty="0">
                <a:solidFill>
                  <a:srgbClr val="FFFF00"/>
                </a:solidFill>
              </a:rPr>
              <a:t>晝夜向他呼求</a:t>
            </a:r>
            <a:r>
              <a:rPr lang="zh-TW" altLang="en-US" sz="6600" b="1" dirty="0"/>
              <a:t>，</a:t>
            </a:r>
            <a:endParaRPr lang="en-US" altLang="zh-TW" sz="6600" b="1" dirty="0"/>
          </a:p>
          <a:p>
            <a:r>
              <a:rPr lang="zh-TW" altLang="en-US" sz="6600" b="1" dirty="0"/>
              <a:t>難道他竟會</a:t>
            </a:r>
            <a:r>
              <a:rPr lang="zh-TW" altLang="en-US" sz="6600" b="1" dirty="0">
                <a:solidFill>
                  <a:srgbClr val="FFFF00"/>
                </a:solidFill>
              </a:rPr>
              <a:t>不給他們申冤</a:t>
            </a:r>
            <a:r>
              <a:rPr lang="zh-TW" altLang="en-US" sz="6600" b="1" dirty="0"/>
              <a:t>嗎？</a:t>
            </a:r>
            <a:endParaRPr lang="en-US" altLang="zh-TW" sz="6600" b="1" dirty="0"/>
          </a:p>
          <a:p>
            <a:r>
              <a:rPr lang="zh-TW" altLang="en-US" sz="6600" b="1" dirty="0"/>
              <a:t>難道神會</a:t>
            </a:r>
            <a:r>
              <a:rPr lang="zh-TW" altLang="en-US" sz="6600" b="1" dirty="0">
                <a:solidFill>
                  <a:srgbClr val="FFFF00"/>
                </a:solidFill>
              </a:rPr>
              <a:t>耽誤</a:t>
            </a:r>
            <a:r>
              <a:rPr lang="zh-TW" altLang="en-US" sz="6600" b="1" dirty="0"/>
              <a:t>他們嗎？</a:t>
            </a:r>
            <a:endParaRPr lang="en-US" altLang="zh-TW" sz="6600" b="1" dirty="0"/>
          </a:p>
          <a:p>
            <a:r>
              <a:rPr lang="en-US" sz="6600" b="1" baseline="30000" dirty="0"/>
              <a:t>8 </a:t>
            </a:r>
            <a:r>
              <a:rPr lang="zh-TW" altLang="en-US" sz="6600" b="1" dirty="0"/>
              <a:t>我告訴你們，他會</a:t>
            </a:r>
            <a:r>
              <a:rPr lang="zh-TW" altLang="en-US" sz="6600" b="1" dirty="0">
                <a:solidFill>
                  <a:srgbClr val="FFFF00"/>
                </a:solidFill>
              </a:rPr>
              <a:t>趕快</a:t>
            </a:r>
            <a:r>
              <a:rPr lang="zh-TW" altLang="en-US" sz="6600" b="1" dirty="0"/>
              <a:t>給他們申冤。</a:t>
            </a:r>
            <a:endParaRPr lang="en-US" sz="6600" dirty="0">
              <a:solidFill>
                <a:schemeClr val="bg1"/>
              </a:solidFill>
              <a:effectLst/>
              <a:latin typeface="+mn-ea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E2B1FE-8127-F186-E106-7776820B61A6}"/>
              </a:ext>
            </a:extLst>
          </p:cNvPr>
          <p:cNvSpPr/>
          <p:nvPr/>
        </p:nvSpPr>
        <p:spPr>
          <a:xfrm>
            <a:off x="0" y="1503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信心就是</a:t>
            </a:r>
            <a:r>
              <a:rPr lang="en-US" altLang="zh-CN" sz="9600" b="1" dirty="0">
                <a:solidFill>
                  <a:srgbClr val="66FFFF"/>
                </a:solidFill>
                <a:latin typeface="+mn-ea"/>
                <a:cs typeface="Arial" charset="0"/>
              </a:rPr>
              <a:t>…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5732742-0CB6-5D5C-BF1F-845435E8D3D0}"/>
              </a:ext>
            </a:extLst>
          </p:cNvPr>
          <p:cNvSpPr/>
          <p:nvPr/>
        </p:nvSpPr>
        <p:spPr>
          <a:xfrm>
            <a:off x="5691188" y="1600181"/>
            <a:ext cx="5091112" cy="1014431"/>
          </a:xfrm>
          <a:prstGeom prst="round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3A45C6-FF87-B571-B381-AE426C5D6743}"/>
              </a:ext>
            </a:extLst>
          </p:cNvPr>
          <p:cNvSpPr/>
          <p:nvPr/>
        </p:nvSpPr>
        <p:spPr>
          <a:xfrm>
            <a:off x="3550443" y="3681413"/>
            <a:ext cx="1745457" cy="933449"/>
          </a:xfrm>
          <a:prstGeom prst="round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E14E9C-3B96-B699-7DF5-F0E2F07940AD}"/>
              </a:ext>
            </a:extLst>
          </p:cNvPr>
          <p:cNvSpPr/>
          <p:nvPr/>
        </p:nvSpPr>
        <p:spPr>
          <a:xfrm>
            <a:off x="7364016" y="4733925"/>
            <a:ext cx="1708548" cy="933449"/>
          </a:xfrm>
          <a:prstGeom prst="round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E0CCBF9-9E3A-8798-78FC-2FDDAD90F5FD}"/>
              </a:ext>
            </a:extLst>
          </p:cNvPr>
          <p:cNvSpPr/>
          <p:nvPr/>
        </p:nvSpPr>
        <p:spPr>
          <a:xfrm>
            <a:off x="4456496" y="2723950"/>
            <a:ext cx="4997065" cy="84919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5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0000" b="1" dirty="0">
                <a:solidFill>
                  <a:srgbClr val="66FFFF"/>
                </a:solidFill>
                <a:latin typeface="+mn-ea"/>
                <a:cs typeface="Arial" charset="0"/>
              </a:rPr>
              <a:t>禱告是信心的表達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3047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335C3A-091A-37CD-8834-3E337B6D05CB}"/>
              </a:ext>
            </a:extLst>
          </p:cNvPr>
          <p:cNvSpPr txBox="1"/>
          <p:nvPr/>
        </p:nvSpPr>
        <p:spPr>
          <a:xfrm>
            <a:off x="0" y="1776405"/>
            <a:ext cx="12192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sz="7200" b="1" dirty="0">
                <a:solidFill>
                  <a:srgbClr val="66FFFF"/>
                </a:solidFill>
                <a:effectLst/>
                <a:latin typeface="+mn-ea"/>
                <a:cs typeface="Times New Roman" panose="02020603050405020304" pitchFamily="18" charset="0"/>
              </a:rPr>
              <a:t>面對疾病、婚姻、兒女、經濟</a:t>
            </a:r>
            <a:r>
              <a:rPr lang="zh-CN" altLang="en-US" sz="8000" b="1" dirty="0">
                <a:effectLst/>
                <a:latin typeface="+mn-ea"/>
                <a:cs typeface="Times New Roman" panose="02020603050405020304" pitchFamily="18" charset="0"/>
              </a:rPr>
              <a:t>的問題又如何？</a:t>
            </a:r>
            <a:endParaRPr lang="en-US" sz="8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41996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875F9-6BBF-7104-D329-CB567720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5949BF-C29C-88F5-09DB-00DDBB005411}"/>
              </a:ext>
            </a:extLst>
          </p:cNvPr>
          <p:cNvSpPr/>
          <p:nvPr/>
        </p:nvSpPr>
        <p:spPr>
          <a:xfrm>
            <a:off x="0" y="1443790"/>
            <a:ext cx="12191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但以理三友的信心</a:t>
            </a:r>
            <a:endParaRPr kumimoji="0" lang="en-US" altLang="zh-CN" sz="100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107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4BAC1-5AA4-A63D-9D83-B19491D0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2FA6EA-C718-6E12-9F35-1AF01A378622}"/>
              </a:ext>
            </a:extLst>
          </p:cNvPr>
          <p:cNvSpPr txBox="1"/>
          <p:nvPr/>
        </p:nvSpPr>
        <p:spPr>
          <a:xfrm>
            <a:off x="0" y="0"/>
            <a:ext cx="121920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5800" b="1" dirty="0">
                <a:solidFill>
                  <a:srgbClr val="66FFFF"/>
                </a:solidFill>
              </a:rPr>
              <a:t>但 </a:t>
            </a:r>
            <a:r>
              <a:rPr lang="en-US" altLang="zh-CN" sz="5800" b="1" dirty="0">
                <a:solidFill>
                  <a:srgbClr val="66FFFF"/>
                </a:solidFill>
              </a:rPr>
              <a:t>3:16</a:t>
            </a:r>
            <a:r>
              <a:rPr lang="zh-CN" altLang="en-US" sz="5800" b="1" dirty="0">
                <a:solidFill>
                  <a:srgbClr val="66FFFF"/>
                </a:solidFill>
              </a:rPr>
              <a:t> </a:t>
            </a:r>
            <a:r>
              <a:rPr lang="zh-TW" altLang="en-US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沙得拉</a:t>
            </a:r>
            <a:r>
              <a:rPr lang="zh-TW" altLang="en-US" sz="60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zh-TW" altLang="en-US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米煞和亞伯尼歌回答王說</a:t>
            </a:r>
            <a:r>
              <a:rPr lang="en-US" altLang="zh-TW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“</a:t>
            </a:r>
            <a:r>
              <a:rPr lang="zh-TW" altLang="en-US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尼布甲尼撒啊</a:t>
            </a:r>
            <a:r>
              <a:rPr lang="en-US" altLang="zh-TW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TW" altLang="en-US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這事我們不必回答你。</a:t>
            </a:r>
            <a:r>
              <a:rPr lang="en-US" altLang="zh-TW" sz="5800" b="1" i="0" kern="1200" baseline="300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17 </a:t>
            </a:r>
            <a:r>
              <a:rPr lang="zh-TW" altLang="en-US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如果這裡有一位我們所侍奉的神</a:t>
            </a:r>
            <a:r>
              <a:rPr lang="en-US" altLang="zh-TW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TW" altLang="en-US" sz="5800" b="1" i="0" kern="120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他必定能夠把我們從烈火熊熊的窯中救出來</a:t>
            </a:r>
            <a:r>
              <a:rPr lang="en-US" altLang="zh-TW" sz="5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US" altLang="zh-TW" sz="44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altLang="zh-TW" sz="5800" b="1" baseline="30000" dirty="0">
                <a:cs typeface="Arial" panose="020B0604020202020204" pitchFamily="34" charset="0"/>
              </a:rPr>
              <a:t>18 </a:t>
            </a:r>
            <a:r>
              <a:rPr lang="zh-TW" altLang="en-US" sz="5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即或不然</a:t>
            </a:r>
            <a:r>
              <a:rPr lang="en-US" altLang="zh-TW" sz="5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TW" altLang="en-US" sz="5800" b="1" dirty="0">
                <a:latin typeface="Arial" panose="020B0604020202020204" pitchFamily="34" charset="0"/>
                <a:cs typeface="Arial" panose="020B0604020202020204" pitchFamily="34" charset="0"/>
              </a:rPr>
              <a:t>王啊</a:t>
            </a:r>
            <a:r>
              <a:rPr lang="en-US" altLang="zh-TW" sz="5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TW" altLang="en-US" sz="5800" b="1" dirty="0">
                <a:latin typeface="Arial" panose="020B0604020202020204" pitchFamily="34" charset="0"/>
                <a:cs typeface="Arial" panose="020B0604020202020204" pitchFamily="34" charset="0"/>
              </a:rPr>
              <a:t>你也當知道我們絕不會侍奉你的神</a:t>
            </a:r>
            <a:r>
              <a:rPr lang="en-US" altLang="zh-TW" sz="5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TW" altLang="en-US" sz="5800" b="1" dirty="0">
                <a:latin typeface="Arial" panose="020B0604020202020204" pitchFamily="34" charset="0"/>
                <a:cs typeface="Arial" panose="020B0604020202020204" pitchFamily="34" charset="0"/>
              </a:rPr>
              <a:t>不會敬拜你所立的金像</a:t>
            </a:r>
            <a:r>
              <a:rPr lang="en-US" altLang="zh-TW" sz="5800" b="1" dirty="0">
                <a:latin typeface="Arial" panose="020B0604020202020204" pitchFamily="34" charset="0"/>
                <a:cs typeface="Arial" panose="020B0604020202020204" pitchFamily="34" charset="0"/>
              </a:rPr>
              <a:t>!” </a:t>
            </a:r>
            <a:r>
              <a:rPr lang="zh-CN" altLang="en-US" sz="4000" b="1" dirty="0">
                <a:solidFill>
                  <a:srgbClr val="66FFFF"/>
                </a:solidFill>
              </a:rPr>
              <a:t>環球譯本</a:t>
            </a:r>
            <a:endParaRPr lang="zh-TW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01126E9-E704-B2BC-DCB7-0CF00588DAEF}"/>
              </a:ext>
            </a:extLst>
          </p:cNvPr>
          <p:cNvSpPr/>
          <p:nvPr/>
        </p:nvSpPr>
        <p:spPr>
          <a:xfrm>
            <a:off x="7652772" y="3636645"/>
            <a:ext cx="2925391" cy="829477"/>
          </a:xfrm>
          <a:prstGeom prst="round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3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1E48-8A2F-DDD9-21DD-A3ED7174C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6286FA-845A-C3A7-17BF-5C635016B10D}"/>
              </a:ext>
            </a:extLst>
          </p:cNvPr>
          <p:cNvSpPr/>
          <p:nvPr/>
        </p:nvSpPr>
        <p:spPr>
          <a:xfrm>
            <a:off x="0" y="1443790"/>
            <a:ext cx="12191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禱告未蒙應允！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1691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54A5A-ABF1-34E5-F083-FA89E00BD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F43BF9-2F55-089C-D67F-6B33655D1F43}"/>
              </a:ext>
            </a:extLst>
          </p:cNvPr>
          <p:cNvSpPr/>
          <p:nvPr/>
        </p:nvSpPr>
        <p:spPr>
          <a:xfrm>
            <a:off x="0" y="48697"/>
            <a:ext cx="1219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6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腓</a:t>
            </a:r>
            <a:r>
              <a:rPr lang="en-US" altLang="zh-CN" sz="6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4:6-7</a:t>
            </a:r>
            <a:r>
              <a:rPr lang="en-US" sz="6000" b="1" dirty="0"/>
              <a:t> </a:t>
            </a:r>
          </a:p>
          <a:p>
            <a:pPr algn="ctr">
              <a:spcAft>
                <a:spcPts val="0"/>
              </a:spcAft>
            </a:pPr>
            <a:r>
              <a:rPr lang="zh-CN" altLang="en-US" sz="6000" b="1" dirty="0">
                <a:latin typeface="+mn-ea"/>
              </a:rPr>
              <a:t>應當一無挂慮</a:t>
            </a:r>
            <a:endParaRPr lang="en-US" altLang="zh-CN" sz="6000" b="1" dirty="0">
              <a:latin typeface="+mn-ea"/>
            </a:endParaRPr>
          </a:p>
          <a:p>
            <a:pPr algn="ctr">
              <a:spcAft>
                <a:spcPts val="0"/>
              </a:spcAft>
            </a:pPr>
            <a:r>
              <a:rPr lang="zh-CN" altLang="en-US" sz="6000" b="1" dirty="0">
                <a:latin typeface="+mn-ea"/>
              </a:rPr>
              <a:t>只要凡事借著</a:t>
            </a:r>
            <a:r>
              <a:rPr lang="zh-CN" altLang="en-US" sz="6000" b="1" dirty="0">
                <a:solidFill>
                  <a:srgbClr val="FFFF00"/>
                </a:solidFill>
                <a:latin typeface="+mn-ea"/>
              </a:rPr>
              <a:t>禱告</a:t>
            </a:r>
            <a:r>
              <a:rPr lang="zh-CN" altLang="en-US" sz="5400" b="1" dirty="0">
                <a:latin typeface="+mn-ea"/>
              </a:rPr>
              <a:t>、</a:t>
            </a:r>
            <a:r>
              <a:rPr lang="zh-CN" altLang="en-US" sz="6000" b="1" dirty="0">
                <a:solidFill>
                  <a:srgbClr val="FFFF00"/>
                </a:solidFill>
                <a:latin typeface="+mn-ea"/>
              </a:rPr>
              <a:t>祈求</a:t>
            </a:r>
            <a:r>
              <a:rPr lang="zh-CN" altLang="en-US" sz="6000" b="1" dirty="0">
                <a:latin typeface="+mn-ea"/>
              </a:rPr>
              <a:t>和</a:t>
            </a:r>
            <a:r>
              <a:rPr lang="zh-CN" altLang="en-US" sz="6000" b="1" dirty="0">
                <a:solidFill>
                  <a:srgbClr val="FFFF00"/>
                </a:solidFill>
                <a:latin typeface="+mn-ea"/>
              </a:rPr>
              <a:t>感謝</a:t>
            </a:r>
            <a:endParaRPr lang="en-US" altLang="zh-CN" sz="6000" b="1" dirty="0">
              <a:solidFill>
                <a:srgbClr val="FFFF00"/>
              </a:solidFill>
              <a:latin typeface="+mn-ea"/>
            </a:endParaRPr>
          </a:p>
          <a:p>
            <a:pPr algn="ctr">
              <a:spcAft>
                <a:spcPts val="0"/>
              </a:spcAft>
            </a:pPr>
            <a:r>
              <a:rPr lang="zh-CN" altLang="en-US" sz="6000" b="1" dirty="0">
                <a:latin typeface="+mn-ea"/>
              </a:rPr>
              <a:t>將你們所要的</a:t>
            </a:r>
            <a:r>
              <a:rPr lang="zh-CN" altLang="en-US" sz="6000" b="1" dirty="0">
                <a:solidFill>
                  <a:srgbClr val="FFFF00"/>
                </a:solidFill>
                <a:latin typeface="+mn-ea"/>
              </a:rPr>
              <a:t>告訴神</a:t>
            </a:r>
            <a:endParaRPr lang="en-US" sz="6000" b="1" dirty="0">
              <a:latin typeface="+mn-ea"/>
            </a:endParaRPr>
          </a:p>
          <a:p>
            <a:pPr algn="ctr">
              <a:spcAft>
                <a:spcPts val="0"/>
              </a:spcAft>
            </a:pPr>
            <a:r>
              <a:rPr lang="zh-CN" altLang="en-US" sz="6000" b="1" dirty="0">
                <a:latin typeface="+mn-ea"/>
              </a:rPr>
              <a:t>神所賜</a:t>
            </a:r>
            <a:r>
              <a:rPr lang="zh-CN" altLang="en-US" sz="6000" b="1" dirty="0">
                <a:solidFill>
                  <a:srgbClr val="FFFF00"/>
                </a:solidFill>
                <a:latin typeface="+mn-ea"/>
              </a:rPr>
              <a:t>出人意外的平安</a:t>
            </a:r>
            <a:endParaRPr lang="en-US" altLang="zh-CN" sz="6000" b="1" dirty="0">
              <a:latin typeface="+mn-ea"/>
            </a:endParaRPr>
          </a:p>
          <a:p>
            <a:pPr algn="ctr">
              <a:spcAft>
                <a:spcPts val="0"/>
              </a:spcAft>
            </a:pPr>
            <a:r>
              <a:rPr lang="zh-CN" altLang="en-US" sz="6000" b="1" dirty="0">
                <a:latin typeface="+mn-ea"/>
              </a:rPr>
              <a:t>必在基督耶穌裏</a:t>
            </a:r>
            <a:endParaRPr lang="en-US" altLang="zh-CN" sz="6000" b="1" dirty="0">
              <a:latin typeface="+mn-ea"/>
            </a:endParaRPr>
          </a:p>
          <a:p>
            <a:pPr algn="ctr">
              <a:spcAft>
                <a:spcPts val="0"/>
              </a:spcAft>
            </a:pPr>
            <a:r>
              <a:rPr lang="zh-CN" altLang="en-US" sz="6000" b="1" dirty="0">
                <a:latin typeface="+mn-ea"/>
              </a:rPr>
              <a:t>保守你們的心懷意念</a:t>
            </a:r>
            <a:endParaRPr lang="en-US" sz="6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852556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64508-4204-3DC2-AA0F-19431868A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CD94E2-B874-2DB0-54B7-83E07FE0CC4F}"/>
              </a:ext>
            </a:extLst>
          </p:cNvPr>
          <p:cNvSpPr/>
          <p:nvPr/>
        </p:nvSpPr>
        <p:spPr>
          <a:xfrm>
            <a:off x="0" y="1443790"/>
            <a:ext cx="12191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3000"/>
              </a:spcAft>
              <a:defRPr/>
            </a:pPr>
            <a:r>
              <a:rPr lang="en-US" sz="9600" b="1" dirty="0">
                <a:solidFill>
                  <a:srgbClr val="66FFFF"/>
                </a:solidFill>
              </a:rPr>
              <a:t>Jack Phillips </a:t>
            </a:r>
            <a:r>
              <a:rPr lang="zh-TW" altLang="en-US" sz="9600" b="1" dirty="0">
                <a:solidFill>
                  <a:srgbClr val="66FFFF"/>
                </a:solidFill>
              </a:rPr>
              <a:t>的訴訟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0382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78030"/>
            <a:ext cx="12191999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如何</a:t>
            </a:r>
            <a:r>
              <a:rPr lang="zh-CN" altLang="en-US" sz="9600" b="1" dirty="0">
                <a:solidFill>
                  <a:srgbClr val="66FFFF"/>
                </a:solidFill>
                <a:latin typeface="+mn-ea"/>
                <a:cs typeface="Arial" charset="0"/>
              </a:rPr>
              <a:t>禱告不至灰心</a:t>
            </a: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ea"/>
                <a:cs typeface="Arial" charset="0"/>
              </a:rPr>
              <a:t>？</a:t>
            </a:r>
          </a:p>
          <a:p>
            <a:pPr algn="ctr" fontAlgn="base">
              <a:spcBef>
                <a:spcPct val="0"/>
              </a:spcBef>
              <a:spcAft>
                <a:spcPts val="3000"/>
              </a:spcAft>
              <a:defRPr/>
            </a:pPr>
            <a:r>
              <a:rPr lang="zh-CN" altLang="en-US" sz="9600" b="1" dirty="0">
                <a:latin typeface="+mn-ea"/>
                <a:cs typeface="Arial" charset="0"/>
              </a:rPr>
              <a:t>禱告是信心的操練！</a:t>
            </a:r>
            <a:endParaRPr lang="en-US" altLang="zh-CN" sz="9600" b="1" dirty="0"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71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28E810-4FD2-1477-6A45-1E989AB13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" y="0"/>
            <a:ext cx="12188952" cy="686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23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KaiTi"/>
        <a:cs typeface=""/>
      </a:majorFont>
      <a:minorFont>
        <a:latin typeface="Calibri"/>
        <a:ea typeface="K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0">
      <a:majorFont>
        <a:latin typeface="Calibri Light"/>
        <a:ea typeface="KaiTi"/>
        <a:cs typeface=""/>
      </a:majorFont>
      <a:minorFont>
        <a:latin typeface="Calibri"/>
        <a:ea typeface="K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Calibri"/>
        <a:ea typeface="KaiTi"/>
        <a:cs typeface=""/>
      </a:majorFont>
      <a:minorFont>
        <a:latin typeface="Calibri"/>
        <a:ea typeface="K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6003</TotalTime>
  <Words>1474</Words>
  <Application>Microsoft Office PowerPoint</Application>
  <PresentationFormat>Widescreen</PresentationFormat>
  <Paragraphs>205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55</vt:i4>
      </vt:variant>
    </vt:vector>
  </HeadingPairs>
  <TitlesOfParts>
    <vt:vector size="67" baseType="lpstr">
      <vt:lpstr>KaiTi</vt:lpstr>
      <vt:lpstr>Times New Roman</vt:lpstr>
      <vt:lpstr>Calibri</vt:lpstr>
      <vt:lpstr>Arial</vt:lpstr>
      <vt:lpstr>DFKai-SB</vt:lpstr>
      <vt:lpstr>Calibri Light</vt:lpstr>
      <vt:lpstr>Accordance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Wong</dc:creator>
  <cp:lastModifiedBy>Larry Wong</cp:lastModifiedBy>
  <cp:revision>60</cp:revision>
  <dcterms:created xsi:type="dcterms:W3CDTF">2018-11-12T17:39:15Z</dcterms:created>
  <dcterms:modified xsi:type="dcterms:W3CDTF">2026-08-23T07:36:56Z</dcterms:modified>
</cp:coreProperties>
</file>