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D28F2B-4FE8-461A-AE9F-4249F4516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59EE976-334D-4F9E-85C7-061604A9B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98205D-E1DA-4A3C-90AD-62C495004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D2AA69-831A-4BFC-9512-FB1D624C0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B25EA9-C655-4707-B61F-2A3D3EEB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74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BB77F0-945C-4A8A-A32A-FAE11EB73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E3E5F2-B72D-4C0F-8B4D-C8759BA1B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296FD1-44DD-4513-8BBE-6767B4FCD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5A926F-308D-41F0-B62F-5A15E422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4671FB-7637-4646-B752-4F3364702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76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D8C00D-E47E-4BE5-BE87-9FCF2FE3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2780CAF-400D-4375-B3D6-8BA54CB47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2C6DB0-FBE9-47D7-9A6E-1A324ED08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D626438-0A11-46D2-858E-41105B60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227F77-2C36-4C4D-93BE-A6A9412E8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81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1EC6BB-8AD6-429D-B91B-AEB944215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7F4C67-2A2E-4C09-9C1B-4A5A788BE9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CF8957D-BD05-404F-9F64-9B68D2A92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407F03-6FFA-4E4E-92C7-6CF8A5C74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FB4E94-6CDB-44DB-941B-E24D86031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5114A5-9FCD-4394-A477-99811FFCE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5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B41CBB-3EBC-48E3-AE2B-85314CE63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1E2A86-8CEF-442B-AC5E-1D4F24E7A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BB9BA00-FF9A-4442-BD46-14CDCB177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EEB7F4B-5499-42B0-A33D-FFE17F1FCC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95D5AEA-C80D-4C70-B0E4-F6548A235B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BDF85D8-3F81-46E4-8406-E4A6323B1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C015D40-5E2D-4F89-9D07-2C89950FC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9903C95-51FA-4D83-B3E6-8C4140DAA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156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0642A6-E884-4D58-B259-302277E0E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237AC10-10E9-44E9-B784-AFC7799DC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D56636D-5BAA-4134-AE08-896EF456F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126B1D8-7AB5-4E46-80BE-AD6A9701C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25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9057CC5-F82C-46BB-802C-8255D1A1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301A2F8-23D0-44A2-B813-FC2E037DB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5FFE12-0BCF-4E39-B0D4-51EBFAA53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172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50AC43-0C7C-4A6F-82C8-82E13AE9D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7301DF-0469-425E-A292-D532D5E61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196707A-8485-4E74-AE76-69D2C62C5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8D3D9D-B94C-4E3F-9ADC-D4F0B84B9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4BB9687-9810-40ED-92A3-0FE2BAFF4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E6AD09-FCD0-4F7E-A135-69E516E3C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03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13338B-FFD4-4C7B-8CC7-34341AB55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233FBA3-9400-4243-B990-A5D6525C28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B97B4A-88F8-483D-9205-F476BB3BC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2724E44-E473-41E8-9B77-B44503A42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F0749E-E610-42CF-A657-40A46A961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1194FFB-0709-46BB-B1E1-787FEA0F9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486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16ACB4-10AF-4FF5-939C-1C1C4A67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AD36614-A152-4F08-8CE1-A489CAF14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6881C4-B004-46AA-87FF-26CB57C08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5A1CCE-8745-4A41-8669-36AC2E299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CB4A81-67F4-488F-BF2B-293B701F4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827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FFB4C8C-B964-4492-9677-825E902A95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8904122-5D68-4204-B266-5635DBB33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9F1BFC-2437-42EE-B21E-BF5A4C625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F35D9A-3186-4317-9FEF-355926A3D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9A6FAD-F7F8-47ED-ACFC-AF7E502CB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36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4DA25D7-A4B6-4FDE-9880-58C3B37CD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52C5ADF-DA5D-4A87-BD3F-34CDC5E7A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0B4EAD-9467-4329-A01B-D58AD1D9D0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2791C-CD02-437A-B093-72B84DB9260C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047820-B6F6-4A46-9C69-D23BA1FC41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FA645C-701D-46E7-8A61-72FC6119C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B41AE-2B60-45C7-A412-4C12E68E7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7537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BDD87FD-B64C-4AA8-A6AA-B5A436873E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21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幻灯片2">
            <a:extLst>
              <a:ext uri="{FF2B5EF4-FFF2-40B4-BE49-F238E27FC236}">
                <a16:creationId xmlns:a16="http://schemas.microsoft.com/office/drawing/2014/main" id="{96218D55-A2DC-4211-B7BC-D23F309C14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42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幻灯片3">
            <a:extLst>
              <a:ext uri="{FF2B5EF4-FFF2-40B4-BE49-F238E27FC236}">
                <a16:creationId xmlns:a16="http://schemas.microsoft.com/office/drawing/2014/main" id="{744315F2-4C20-4EE0-9042-40E96FFADC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82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8AE69D5-013F-4172-B7F5-2BDEE18109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33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幻灯片5">
            <a:extLst>
              <a:ext uri="{FF2B5EF4-FFF2-40B4-BE49-F238E27FC236}">
                <a16:creationId xmlns:a16="http://schemas.microsoft.com/office/drawing/2014/main" id="{3657FF81-9894-4E4D-AE9A-AB19A8F16C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75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幻灯片6">
            <a:extLst>
              <a:ext uri="{FF2B5EF4-FFF2-40B4-BE49-F238E27FC236}">
                <a16:creationId xmlns:a16="http://schemas.microsoft.com/office/drawing/2014/main" id="{054FD508-4812-482B-A22D-42B980F910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8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幻灯片7">
            <a:extLst>
              <a:ext uri="{FF2B5EF4-FFF2-40B4-BE49-F238E27FC236}">
                <a16:creationId xmlns:a16="http://schemas.microsoft.com/office/drawing/2014/main" id="{30A4F202-BBB3-4F75-AEA1-BDEC026EA7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88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幻灯片8">
            <a:extLst>
              <a:ext uri="{FF2B5EF4-FFF2-40B4-BE49-F238E27FC236}">
                <a16:creationId xmlns:a16="http://schemas.microsoft.com/office/drawing/2014/main" id="{E8F4CAB4-8787-440B-972F-E450E62AEA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6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幻灯片9">
            <a:extLst>
              <a:ext uri="{FF2B5EF4-FFF2-40B4-BE49-F238E27FC236}">
                <a16:creationId xmlns:a16="http://schemas.microsoft.com/office/drawing/2014/main" id="{6CF3F1C5-0C0D-42BE-A4B3-8C62628763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72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幻灯片10">
            <a:extLst>
              <a:ext uri="{FF2B5EF4-FFF2-40B4-BE49-F238E27FC236}">
                <a16:creationId xmlns:a16="http://schemas.microsoft.com/office/drawing/2014/main" id="{5250E689-F41B-4A11-B95A-91886690C0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95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04D71D9-4C72-4D46-8927-20BD44579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58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幻灯片12">
            <a:extLst>
              <a:ext uri="{FF2B5EF4-FFF2-40B4-BE49-F238E27FC236}">
                <a16:creationId xmlns:a16="http://schemas.microsoft.com/office/drawing/2014/main" id="{5CBF81FE-6076-45C5-A7EF-6BE5572FEC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27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宽屏</PresentationFormat>
  <Paragraphs>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Ping Huang</dc:creator>
  <cp:lastModifiedBy>Ping Huang</cp:lastModifiedBy>
  <cp:revision>5</cp:revision>
  <dcterms:created xsi:type="dcterms:W3CDTF">2026-08-26T06:02:39Z</dcterms:created>
  <dcterms:modified xsi:type="dcterms:W3CDTF">2026-08-26T18:26:11Z</dcterms:modified>
</cp:coreProperties>
</file>